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823177-4C06-4221-B3E0-5886C01BC63D}">
  <a:tblStyle styleId="{C4823177-4C06-4221-B3E0-5886C01BC63D}" styleName="Table_0">
    <a:wholeTbl>
      <a:tcTxStyle b="off" i="off">
        <a:font>
          <a:latin typeface="Trebuchet MS"/>
          <a:ea typeface="Trebuchet MS"/>
          <a:cs typeface="Trebuchet MS"/>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882B609-FE5E-4D18-A947-41120DE90445}" styleName="Table_1">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4E7"/>
          </a:solidFill>
        </a:fill>
      </a:tcStyle>
    </a:wholeTbl>
    <a:band1H>
      <a:tcTxStyle/>
      <a:tcStyle>
        <a:fill>
          <a:solidFill>
            <a:srgbClr val="DBE9CB"/>
          </a:solidFill>
        </a:fill>
      </a:tcStyle>
    </a:band1H>
    <a:band2H>
      <a:tcTxStyle/>
    </a:band2H>
    <a:band1V>
      <a:tcTxStyle/>
      <a:tcStyle>
        <a:fill>
          <a:solidFill>
            <a:srgbClr val="DBE9CB"/>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0895DD12-7682-47F2-9109-7DA639F5B677}"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105e0e12a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105e0e12a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e105e0e12a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105e0e12a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105e0e12a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e105e0e12a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105e0e12a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105e0e12a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e105e0e12a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105e0e12a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e105e0e12a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105e0e12a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105e0e12a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e105e0e12a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105e0e12a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105e0e12a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e105e0e12a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105e0e12a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105e0e12a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e105e0e12a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6d641b43a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6d641b43a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d6d641b43a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6d641b43a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6d641b43a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d6d641b43a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6d641b43a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6d641b43a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d6d641b43a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26" name="Shape 26"/>
        <p:cNvGrpSpPr/>
        <p:nvPr/>
      </p:nvGrpSpPr>
      <p:grpSpPr>
        <a:xfrm>
          <a:off x="0" y="0"/>
          <a:ext cx="0" cy="0"/>
          <a:chOff x="0" y="0"/>
          <a:chExt cx="0" cy="0"/>
        </a:xfrm>
      </p:grpSpPr>
      <p:grpSp>
        <p:nvGrpSpPr>
          <p:cNvPr id="27" name="Google Shape;27;p2"/>
          <p:cNvGrpSpPr/>
          <p:nvPr/>
        </p:nvGrpSpPr>
        <p:grpSpPr>
          <a:xfrm>
            <a:off x="-104" y="-8467"/>
            <a:ext cx="12192237" cy="6866580"/>
            <a:chOff x="-104" y="-8467"/>
            <a:chExt cx="12192237" cy="6866580"/>
          </a:xfrm>
        </p:grpSpPr>
        <p:cxnSp>
          <p:nvCxnSpPr>
            <p:cNvPr id="28" name="Google Shape;28;p2"/>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9" name="Google Shape;29;p2"/>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30" name="Google Shape;30;p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0"/>
              </a:schemeClr>
            </a:solidFill>
            <a:ln>
              <a:noFill/>
            </a:ln>
          </p:spPr>
        </p:sp>
        <p:sp>
          <p:nvSpPr>
            <p:cNvPr id="31" name="Google Shape;31;p2"/>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2" name="Google Shape;32;p2"/>
            <p:cNvSpPr/>
            <p:nvPr/>
          </p:nvSpPr>
          <p:spPr>
            <a:xfrm>
              <a:off x="8932333" y="3048000"/>
              <a:ext cx="3259800" cy="3810000"/>
            </a:xfrm>
            <a:prstGeom prst="triangle">
              <a:avLst>
                <a:gd fmla="val 100000" name="adj"/>
              </a:avLst>
            </a:prstGeom>
            <a:solidFill>
              <a:schemeClr val="accent2">
                <a:alpha val="717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0"/>
              </a:srgbClr>
            </a:solidFill>
            <a:ln>
              <a:noFill/>
            </a:ln>
          </p:spPr>
        </p:sp>
        <p:sp>
          <p:nvSpPr>
            <p:cNvPr id="34" name="Google Shape;34;p2"/>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0"/>
              </a:srgbClr>
            </a:solidFill>
            <a:ln>
              <a:noFill/>
            </a:ln>
          </p:spPr>
        </p:sp>
        <p:sp>
          <p:nvSpPr>
            <p:cNvPr id="35" name="Google Shape;35;p2"/>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9"/>
              </a:schemeClr>
            </a:solidFill>
            <a:ln>
              <a:noFill/>
            </a:ln>
          </p:spPr>
        </p:sp>
        <p:sp>
          <p:nvSpPr>
            <p:cNvPr id="36" name="Google Shape;36;p2"/>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0800000">
              <a:off x="-104" y="54"/>
              <a:ext cx="842700" cy="5666100"/>
            </a:xfrm>
            <a:prstGeom prst="triangle">
              <a:avLst>
                <a:gd fmla="val 100000" name="adj"/>
              </a:avLst>
            </a:prstGeom>
            <a:solidFill>
              <a:schemeClr val="accent1">
                <a:alpha val="8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Clr>
                <a:schemeClr val="accent1"/>
              </a:buClr>
              <a:buSzPts val="5400"/>
              <a:buFont typeface="Trebuchet MS"/>
              <a:buNone/>
              <a:defRPr sz="5400">
                <a:solidFill>
                  <a:schemeClr val="accen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2"/>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rmAutofit/>
          </a:bodyPr>
          <a:lstStyle>
            <a:lvl1pPr lvl="0" rtl="0" algn="r">
              <a:spcBef>
                <a:spcPts val="1000"/>
              </a:spcBef>
              <a:spcAft>
                <a:spcPts val="0"/>
              </a:spcAft>
              <a:buSzPts val="1440"/>
              <a:buNone/>
              <a:defRPr>
                <a:solidFill>
                  <a:srgbClr val="7F7F7F"/>
                </a:solidFill>
              </a:defRPr>
            </a:lvl1pPr>
            <a:lvl2pPr lvl="1" rtl="0" algn="ctr">
              <a:spcBef>
                <a:spcPts val="1000"/>
              </a:spcBef>
              <a:spcAft>
                <a:spcPts val="0"/>
              </a:spcAft>
              <a:buSzPts val="1280"/>
              <a:buNone/>
              <a:defRPr>
                <a:solidFill>
                  <a:srgbClr val="888888"/>
                </a:solidFill>
              </a:defRPr>
            </a:lvl2pPr>
            <a:lvl3pPr lvl="2" rtl="0" algn="ctr">
              <a:spcBef>
                <a:spcPts val="1000"/>
              </a:spcBef>
              <a:spcAft>
                <a:spcPts val="0"/>
              </a:spcAft>
              <a:buSzPts val="1120"/>
              <a:buNone/>
              <a:defRPr>
                <a:solidFill>
                  <a:srgbClr val="888888"/>
                </a:solidFill>
              </a:defRPr>
            </a:lvl3pPr>
            <a:lvl4pPr lvl="3" rtl="0" algn="ctr">
              <a:spcBef>
                <a:spcPts val="1000"/>
              </a:spcBef>
              <a:spcAft>
                <a:spcPts val="0"/>
              </a:spcAft>
              <a:buSzPts val="960"/>
              <a:buNone/>
              <a:defRPr>
                <a:solidFill>
                  <a:srgbClr val="888888"/>
                </a:solidFill>
              </a:defRPr>
            </a:lvl4pPr>
            <a:lvl5pPr lvl="4" rtl="0" algn="ctr">
              <a:spcBef>
                <a:spcPts val="1000"/>
              </a:spcBef>
              <a:spcAft>
                <a:spcPts val="0"/>
              </a:spcAft>
              <a:buSzPts val="960"/>
              <a:buNone/>
              <a:defRPr>
                <a:solidFill>
                  <a:srgbClr val="888888"/>
                </a:solidFill>
              </a:defRPr>
            </a:lvl5pPr>
            <a:lvl6pPr lvl="5" rtl="0" algn="ctr">
              <a:spcBef>
                <a:spcPts val="1000"/>
              </a:spcBef>
              <a:spcAft>
                <a:spcPts val="0"/>
              </a:spcAft>
              <a:buSzPts val="960"/>
              <a:buNone/>
              <a:defRPr>
                <a:solidFill>
                  <a:srgbClr val="888888"/>
                </a:solidFill>
              </a:defRPr>
            </a:lvl6pPr>
            <a:lvl7pPr lvl="6" rtl="0" algn="ctr">
              <a:spcBef>
                <a:spcPts val="1000"/>
              </a:spcBef>
              <a:spcAft>
                <a:spcPts val="0"/>
              </a:spcAft>
              <a:buSzPts val="960"/>
              <a:buNone/>
              <a:defRPr>
                <a:solidFill>
                  <a:srgbClr val="888888"/>
                </a:solidFill>
              </a:defRPr>
            </a:lvl7pPr>
            <a:lvl8pPr lvl="7" rtl="0" algn="ctr">
              <a:spcBef>
                <a:spcPts val="1000"/>
              </a:spcBef>
              <a:spcAft>
                <a:spcPts val="0"/>
              </a:spcAft>
              <a:buSzPts val="960"/>
              <a:buNone/>
              <a:defRPr>
                <a:solidFill>
                  <a:srgbClr val="888888"/>
                </a:solidFill>
              </a:defRPr>
            </a:lvl8pPr>
            <a:lvl9pPr lvl="8" rtl="0" algn="ctr">
              <a:spcBef>
                <a:spcPts val="1000"/>
              </a:spcBef>
              <a:spcAft>
                <a:spcPts val="0"/>
              </a:spcAft>
              <a:buSzPts val="960"/>
              <a:buNone/>
              <a:defRPr>
                <a:solidFill>
                  <a:srgbClr val="888888"/>
                </a:solidFill>
              </a:defRPr>
            </a:lvl9pPr>
          </a:lstStyle>
          <a:p/>
        </p:txBody>
      </p:sp>
      <p:sp>
        <p:nvSpPr>
          <p:cNvPr id="40" name="Google Shape;40;p2"/>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 name="Google Shape;41;p2"/>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 name="Google Shape;42;p2"/>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11"/>
          <p:cNvSpPr txBox="1"/>
          <p:nvPr>
            <p:ph type="title"/>
          </p:nvPr>
        </p:nvSpPr>
        <p:spPr>
          <a:xfrm>
            <a:off x="677335" y="609600"/>
            <a:ext cx="8596800" cy="3403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1"/>
              </a:buClr>
              <a:buSzPts val="4400"/>
              <a:buFont typeface="Trebuchet MS"/>
              <a:buNone/>
              <a:defRPr b="0" sz="44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1"/>
          <p:cNvSpPr txBox="1"/>
          <p:nvPr>
            <p:ph idx="1" type="body"/>
          </p:nvPr>
        </p:nvSpPr>
        <p:spPr>
          <a:xfrm>
            <a:off x="677335" y="4470400"/>
            <a:ext cx="8596800" cy="15711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1000"/>
              </a:spcBef>
              <a:spcAft>
                <a:spcPts val="0"/>
              </a:spcAft>
              <a:buSzPts val="1440"/>
              <a:buNone/>
              <a:defRPr sz="1800">
                <a:solidFill>
                  <a:srgbClr val="3F3F3F"/>
                </a:solidFill>
              </a:defRPr>
            </a:lvl1pPr>
            <a:lvl2pPr indent="-228600" lvl="1" marL="914400" rtl="0" algn="l">
              <a:spcBef>
                <a:spcPts val="1000"/>
              </a:spcBef>
              <a:spcAft>
                <a:spcPts val="0"/>
              </a:spcAft>
              <a:buSzPts val="1440"/>
              <a:buNone/>
              <a:defRPr sz="1800">
                <a:solidFill>
                  <a:srgbClr val="888888"/>
                </a:solidFill>
              </a:defRPr>
            </a:lvl2pPr>
            <a:lvl3pPr indent="-228600" lvl="2" marL="1371600" rtl="0" algn="l">
              <a:spcBef>
                <a:spcPts val="1000"/>
              </a:spcBef>
              <a:spcAft>
                <a:spcPts val="0"/>
              </a:spcAft>
              <a:buSzPts val="1280"/>
              <a:buNone/>
              <a:defRPr sz="1600">
                <a:solidFill>
                  <a:srgbClr val="888888"/>
                </a:solidFill>
              </a:defRPr>
            </a:lvl3pPr>
            <a:lvl4pPr indent="-228600" lvl="3" marL="1828800" rtl="0" algn="l">
              <a:spcBef>
                <a:spcPts val="1000"/>
              </a:spcBef>
              <a:spcAft>
                <a:spcPts val="0"/>
              </a:spcAft>
              <a:buSzPts val="1120"/>
              <a:buNone/>
              <a:defRPr sz="1400">
                <a:solidFill>
                  <a:srgbClr val="888888"/>
                </a:solidFill>
              </a:defRPr>
            </a:lvl4pPr>
            <a:lvl5pPr indent="-228600" lvl="4" marL="2286000" rtl="0" algn="l">
              <a:spcBef>
                <a:spcPts val="1000"/>
              </a:spcBef>
              <a:spcAft>
                <a:spcPts val="0"/>
              </a:spcAft>
              <a:buSzPts val="1120"/>
              <a:buNone/>
              <a:defRPr sz="1400">
                <a:solidFill>
                  <a:srgbClr val="888888"/>
                </a:solidFill>
              </a:defRPr>
            </a:lvl5pPr>
            <a:lvl6pPr indent="-228600" lvl="5" marL="2743200" rtl="0" algn="l">
              <a:spcBef>
                <a:spcPts val="1000"/>
              </a:spcBef>
              <a:spcAft>
                <a:spcPts val="0"/>
              </a:spcAft>
              <a:buSzPts val="1120"/>
              <a:buNone/>
              <a:defRPr sz="1400">
                <a:solidFill>
                  <a:srgbClr val="888888"/>
                </a:solidFill>
              </a:defRPr>
            </a:lvl6pPr>
            <a:lvl7pPr indent="-228600" lvl="6" marL="3200400" rtl="0" algn="l">
              <a:spcBef>
                <a:spcPts val="1000"/>
              </a:spcBef>
              <a:spcAft>
                <a:spcPts val="0"/>
              </a:spcAft>
              <a:buSzPts val="1120"/>
              <a:buNone/>
              <a:defRPr sz="1400">
                <a:solidFill>
                  <a:srgbClr val="888888"/>
                </a:solidFill>
              </a:defRPr>
            </a:lvl7pPr>
            <a:lvl8pPr indent="-228600" lvl="7" marL="3657600" rtl="0" algn="l">
              <a:spcBef>
                <a:spcPts val="1000"/>
              </a:spcBef>
              <a:spcAft>
                <a:spcPts val="0"/>
              </a:spcAft>
              <a:buSzPts val="1120"/>
              <a:buNone/>
              <a:defRPr sz="1400">
                <a:solidFill>
                  <a:srgbClr val="888888"/>
                </a:solidFill>
              </a:defRPr>
            </a:lvl8pPr>
            <a:lvl9pPr indent="-228600" lvl="8" marL="4114800" rtl="0" algn="l">
              <a:spcBef>
                <a:spcPts val="1000"/>
              </a:spcBef>
              <a:spcAft>
                <a:spcPts val="0"/>
              </a:spcAft>
              <a:buSzPts val="1120"/>
              <a:buNone/>
              <a:defRPr sz="1400">
                <a:solidFill>
                  <a:srgbClr val="888888"/>
                </a:solidFill>
              </a:defRPr>
            </a:lvl9pPr>
          </a:lstStyle>
          <a:p/>
        </p:txBody>
      </p:sp>
      <p:sp>
        <p:nvSpPr>
          <p:cNvPr id="97" name="Google Shape;97;p11"/>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11"/>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11"/>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12"/>
          <p:cNvSpPr txBox="1"/>
          <p:nvPr>
            <p:ph type="title"/>
          </p:nvPr>
        </p:nvSpPr>
        <p:spPr>
          <a:xfrm>
            <a:off x="931334" y="609600"/>
            <a:ext cx="8094000" cy="3022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1"/>
              </a:buClr>
              <a:buSzPts val="4400"/>
              <a:buFont typeface="Trebuchet MS"/>
              <a:buNone/>
              <a:defRPr b="0" sz="44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2"/>
          <p:cNvSpPr txBox="1"/>
          <p:nvPr>
            <p:ph idx="1" type="body"/>
          </p:nvPr>
        </p:nvSpPr>
        <p:spPr>
          <a:xfrm>
            <a:off x="1366139" y="3632200"/>
            <a:ext cx="7224600" cy="381000"/>
          </a:xfrm>
          <a:prstGeom prst="rect">
            <a:avLst/>
          </a:prstGeom>
          <a:noFill/>
          <a:ln>
            <a:noFill/>
          </a:ln>
        </p:spPr>
        <p:txBody>
          <a:bodyPr anchorCtr="0" anchor="ctr" bIns="45700" lIns="91425" spcFirstLastPara="1" rIns="91425" wrap="square" tIns="45700">
            <a:noAutofit/>
          </a:bodyPr>
          <a:lstStyle>
            <a:lvl1pPr indent="-228600" lvl="0" marL="457200" rtl="0" algn="l">
              <a:spcBef>
                <a:spcPts val="1000"/>
              </a:spcBef>
              <a:spcAft>
                <a:spcPts val="0"/>
              </a:spcAft>
              <a:buSzPts val="1280"/>
              <a:buFont typeface="Trebuchet MS"/>
              <a:buNone/>
              <a:defRPr sz="1600">
                <a:solidFill>
                  <a:srgbClr val="7F7F7F"/>
                </a:solidFill>
              </a:defRPr>
            </a:lvl1pPr>
            <a:lvl2pPr indent="-228600" lvl="1" marL="914400" rtl="0" algn="l">
              <a:spcBef>
                <a:spcPts val="1000"/>
              </a:spcBef>
              <a:spcAft>
                <a:spcPts val="0"/>
              </a:spcAft>
              <a:buSzPts val="1280"/>
              <a:buFont typeface="Trebuchet MS"/>
              <a:buNone/>
              <a:defRPr/>
            </a:lvl2pPr>
            <a:lvl3pPr indent="-228600" lvl="2" marL="1371600" rtl="0" algn="l">
              <a:spcBef>
                <a:spcPts val="1000"/>
              </a:spcBef>
              <a:spcAft>
                <a:spcPts val="0"/>
              </a:spcAft>
              <a:buSzPts val="1120"/>
              <a:buFont typeface="Trebuchet MS"/>
              <a:buNone/>
              <a:defRPr/>
            </a:lvl3pPr>
            <a:lvl4pPr indent="-228600" lvl="3" marL="1828800" rtl="0" algn="l">
              <a:spcBef>
                <a:spcPts val="1000"/>
              </a:spcBef>
              <a:spcAft>
                <a:spcPts val="0"/>
              </a:spcAft>
              <a:buSzPts val="960"/>
              <a:buFont typeface="Trebuchet MS"/>
              <a:buNone/>
              <a:defRPr/>
            </a:lvl4pPr>
            <a:lvl5pPr indent="-228600" lvl="4" marL="2286000" rtl="0" algn="l">
              <a:spcBef>
                <a:spcPts val="1000"/>
              </a:spcBef>
              <a:spcAft>
                <a:spcPts val="0"/>
              </a:spcAft>
              <a:buSzPts val="960"/>
              <a:buFont typeface="Trebuchet MS"/>
              <a:buNone/>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103" name="Google Shape;103;p12"/>
          <p:cNvSpPr txBox="1"/>
          <p:nvPr>
            <p:ph idx="2" type="body"/>
          </p:nvPr>
        </p:nvSpPr>
        <p:spPr>
          <a:xfrm>
            <a:off x="677335" y="4470400"/>
            <a:ext cx="8596800" cy="15711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1000"/>
              </a:spcBef>
              <a:spcAft>
                <a:spcPts val="0"/>
              </a:spcAft>
              <a:buSzPts val="1440"/>
              <a:buNone/>
              <a:defRPr sz="1800">
                <a:solidFill>
                  <a:srgbClr val="3F3F3F"/>
                </a:solidFill>
              </a:defRPr>
            </a:lvl1pPr>
            <a:lvl2pPr indent="-228600" lvl="1" marL="914400" rtl="0" algn="l">
              <a:spcBef>
                <a:spcPts val="1000"/>
              </a:spcBef>
              <a:spcAft>
                <a:spcPts val="0"/>
              </a:spcAft>
              <a:buSzPts val="1440"/>
              <a:buNone/>
              <a:defRPr sz="1800">
                <a:solidFill>
                  <a:srgbClr val="888888"/>
                </a:solidFill>
              </a:defRPr>
            </a:lvl2pPr>
            <a:lvl3pPr indent="-228600" lvl="2" marL="1371600" rtl="0" algn="l">
              <a:spcBef>
                <a:spcPts val="1000"/>
              </a:spcBef>
              <a:spcAft>
                <a:spcPts val="0"/>
              </a:spcAft>
              <a:buSzPts val="1280"/>
              <a:buNone/>
              <a:defRPr sz="1600">
                <a:solidFill>
                  <a:srgbClr val="888888"/>
                </a:solidFill>
              </a:defRPr>
            </a:lvl3pPr>
            <a:lvl4pPr indent="-228600" lvl="3" marL="1828800" rtl="0" algn="l">
              <a:spcBef>
                <a:spcPts val="1000"/>
              </a:spcBef>
              <a:spcAft>
                <a:spcPts val="0"/>
              </a:spcAft>
              <a:buSzPts val="1120"/>
              <a:buNone/>
              <a:defRPr sz="1400">
                <a:solidFill>
                  <a:srgbClr val="888888"/>
                </a:solidFill>
              </a:defRPr>
            </a:lvl4pPr>
            <a:lvl5pPr indent="-228600" lvl="4" marL="2286000" rtl="0" algn="l">
              <a:spcBef>
                <a:spcPts val="1000"/>
              </a:spcBef>
              <a:spcAft>
                <a:spcPts val="0"/>
              </a:spcAft>
              <a:buSzPts val="1120"/>
              <a:buNone/>
              <a:defRPr sz="1400">
                <a:solidFill>
                  <a:srgbClr val="888888"/>
                </a:solidFill>
              </a:defRPr>
            </a:lvl5pPr>
            <a:lvl6pPr indent="-228600" lvl="5" marL="2743200" rtl="0" algn="l">
              <a:spcBef>
                <a:spcPts val="1000"/>
              </a:spcBef>
              <a:spcAft>
                <a:spcPts val="0"/>
              </a:spcAft>
              <a:buSzPts val="1120"/>
              <a:buNone/>
              <a:defRPr sz="1400">
                <a:solidFill>
                  <a:srgbClr val="888888"/>
                </a:solidFill>
              </a:defRPr>
            </a:lvl6pPr>
            <a:lvl7pPr indent="-228600" lvl="6" marL="3200400" rtl="0" algn="l">
              <a:spcBef>
                <a:spcPts val="1000"/>
              </a:spcBef>
              <a:spcAft>
                <a:spcPts val="0"/>
              </a:spcAft>
              <a:buSzPts val="1120"/>
              <a:buNone/>
              <a:defRPr sz="1400">
                <a:solidFill>
                  <a:srgbClr val="888888"/>
                </a:solidFill>
              </a:defRPr>
            </a:lvl7pPr>
            <a:lvl8pPr indent="-228600" lvl="7" marL="3657600" rtl="0" algn="l">
              <a:spcBef>
                <a:spcPts val="1000"/>
              </a:spcBef>
              <a:spcAft>
                <a:spcPts val="0"/>
              </a:spcAft>
              <a:buSzPts val="1120"/>
              <a:buNone/>
              <a:defRPr sz="1400">
                <a:solidFill>
                  <a:srgbClr val="888888"/>
                </a:solidFill>
              </a:defRPr>
            </a:lvl8pPr>
            <a:lvl9pPr indent="-228600" lvl="8" marL="4114800" rtl="0" algn="l">
              <a:spcBef>
                <a:spcPts val="1000"/>
              </a:spcBef>
              <a:spcAft>
                <a:spcPts val="0"/>
              </a:spcAft>
              <a:buSzPts val="1120"/>
              <a:buNone/>
              <a:defRPr sz="1400">
                <a:solidFill>
                  <a:srgbClr val="888888"/>
                </a:solidFill>
              </a:defRPr>
            </a:lvl9pPr>
          </a:lstStyle>
          <a:p/>
        </p:txBody>
      </p:sp>
      <p:sp>
        <p:nvSpPr>
          <p:cNvPr id="104" name="Google Shape;104;p12"/>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2"/>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12"/>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07" name="Google Shape;107;p12"/>
          <p:cNvSpPr txBox="1"/>
          <p:nvPr/>
        </p:nvSpPr>
        <p:spPr>
          <a:xfrm>
            <a:off x="541870" y="790378"/>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a:p>
        </p:txBody>
      </p:sp>
      <p:sp>
        <p:nvSpPr>
          <p:cNvPr id="108" name="Google Shape;108;p12"/>
          <p:cNvSpPr txBox="1"/>
          <p:nvPr/>
        </p:nvSpPr>
        <p:spPr>
          <a:xfrm>
            <a:off x="8893011" y="2886556"/>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13"/>
          <p:cNvSpPr txBox="1"/>
          <p:nvPr>
            <p:ph type="title"/>
          </p:nvPr>
        </p:nvSpPr>
        <p:spPr>
          <a:xfrm>
            <a:off x="677335" y="1931988"/>
            <a:ext cx="8596800" cy="25956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accent1"/>
              </a:buClr>
              <a:buSzPts val="4400"/>
              <a:buFont typeface="Trebuchet MS"/>
              <a:buNone/>
              <a:defRPr b="0" sz="44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13"/>
          <p:cNvSpPr txBox="1"/>
          <p:nvPr>
            <p:ph idx="1" type="body"/>
          </p:nvPr>
        </p:nvSpPr>
        <p:spPr>
          <a:xfrm>
            <a:off x="677335" y="4527448"/>
            <a:ext cx="8596800" cy="15138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440"/>
              <a:buNone/>
              <a:defRPr sz="1800">
                <a:solidFill>
                  <a:srgbClr val="3F3F3F"/>
                </a:solidFill>
              </a:defRPr>
            </a:lvl1pPr>
            <a:lvl2pPr indent="-228600" lvl="1" marL="914400" rtl="0" algn="l">
              <a:spcBef>
                <a:spcPts val="1000"/>
              </a:spcBef>
              <a:spcAft>
                <a:spcPts val="0"/>
              </a:spcAft>
              <a:buSzPts val="1440"/>
              <a:buNone/>
              <a:defRPr sz="1800">
                <a:solidFill>
                  <a:srgbClr val="888888"/>
                </a:solidFill>
              </a:defRPr>
            </a:lvl2pPr>
            <a:lvl3pPr indent="-228600" lvl="2" marL="1371600" rtl="0" algn="l">
              <a:spcBef>
                <a:spcPts val="1000"/>
              </a:spcBef>
              <a:spcAft>
                <a:spcPts val="0"/>
              </a:spcAft>
              <a:buSzPts val="1280"/>
              <a:buNone/>
              <a:defRPr sz="1600">
                <a:solidFill>
                  <a:srgbClr val="888888"/>
                </a:solidFill>
              </a:defRPr>
            </a:lvl3pPr>
            <a:lvl4pPr indent="-228600" lvl="3" marL="1828800" rtl="0" algn="l">
              <a:spcBef>
                <a:spcPts val="1000"/>
              </a:spcBef>
              <a:spcAft>
                <a:spcPts val="0"/>
              </a:spcAft>
              <a:buSzPts val="1120"/>
              <a:buNone/>
              <a:defRPr sz="1400">
                <a:solidFill>
                  <a:srgbClr val="888888"/>
                </a:solidFill>
              </a:defRPr>
            </a:lvl4pPr>
            <a:lvl5pPr indent="-228600" lvl="4" marL="2286000" rtl="0" algn="l">
              <a:spcBef>
                <a:spcPts val="1000"/>
              </a:spcBef>
              <a:spcAft>
                <a:spcPts val="0"/>
              </a:spcAft>
              <a:buSzPts val="1120"/>
              <a:buNone/>
              <a:defRPr sz="1400">
                <a:solidFill>
                  <a:srgbClr val="888888"/>
                </a:solidFill>
              </a:defRPr>
            </a:lvl5pPr>
            <a:lvl6pPr indent="-228600" lvl="5" marL="2743200" rtl="0" algn="l">
              <a:spcBef>
                <a:spcPts val="1000"/>
              </a:spcBef>
              <a:spcAft>
                <a:spcPts val="0"/>
              </a:spcAft>
              <a:buSzPts val="1120"/>
              <a:buNone/>
              <a:defRPr sz="1400">
                <a:solidFill>
                  <a:srgbClr val="888888"/>
                </a:solidFill>
              </a:defRPr>
            </a:lvl6pPr>
            <a:lvl7pPr indent="-228600" lvl="6" marL="3200400" rtl="0" algn="l">
              <a:spcBef>
                <a:spcPts val="1000"/>
              </a:spcBef>
              <a:spcAft>
                <a:spcPts val="0"/>
              </a:spcAft>
              <a:buSzPts val="1120"/>
              <a:buNone/>
              <a:defRPr sz="1400">
                <a:solidFill>
                  <a:srgbClr val="888888"/>
                </a:solidFill>
              </a:defRPr>
            </a:lvl7pPr>
            <a:lvl8pPr indent="-228600" lvl="7" marL="3657600" rtl="0" algn="l">
              <a:spcBef>
                <a:spcPts val="1000"/>
              </a:spcBef>
              <a:spcAft>
                <a:spcPts val="0"/>
              </a:spcAft>
              <a:buSzPts val="1120"/>
              <a:buNone/>
              <a:defRPr sz="1400">
                <a:solidFill>
                  <a:srgbClr val="888888"/>
                </a:solidFill>
              </a:defRPr>
            </a:lvl8pPr>
            <a:lvl9pPr indent="-228600" lvl="8" marL="4114800" rtl="0" algn="l">
              <a:spcBef>
                <a:spcPts val="1000"/>
              </a:spcBef>
              <a:spcAft>
                <a:spcPts val="0"/>
              </a:spcAft>
              <a:buSzPts val="1120"/>
              <a:buNone/>
              <a:defRPr sz="1400">
                <a:solidFill>
                  <a:srgbClr val="888888"/>
                </a:solidFill>
              </a:defRPr>
            </a:lvl9pPr>
          </a:lstStyle>
          <a:p/>
        </p:txBody>
      </p:sp>
      <p:sp>
        <p:nvSpPr>
          <p:cNvPr id="112" name="Google Shape;112;p13"/>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13"/>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13"/>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14"/>
          <p:cNvSpPr txBox="1"/>
          <p:nvPr>
            <p:ph type="title"/>
          </p:nvPr>
        </p:nvSpPr>
        <p:spPr>
          <a:xfrm>
            <a:off x="931334" y="609600"/>
            <a:ext cx="8094000" cy="3022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1"/>
              </a:buClr>
              <a:buSzPts val="4400"/>
              <a:buFont typeface="Trebuchet MS"/>
              <a:buNone/>
              <a:defRPr b="0" sz="44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4"/>
          <p:cNvSpPr txBox="1"/>
          <p:nvPr>
            <p:ph idx="1" type="body"/>
          </p:nvPr>
        </p:nvSpPr>
        <p:spPr>
          <a:xfrm>
            <a:off x="677332" y="4013200"/>
            <a:ext cx="8596800" cy="5142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Font typeface="Trebuchet MS"/>
              <a:buNone/>
              <a:defRPr sz="2400">
                <a:solidFill>
                  <a:srgbClr val="3F3F3F"/>
                </a:solidFill>
              </a:defRPr>
            </a:lvl1pPr>
            <a:lvl2pPr indent="-228600" lvl="1" marL="914400" rtl="0" algn="l">
              <a:spcBef>
                <a:spcPts val="1000"/>
              </a:spcBef>
              <a:spcAft>
                <a:spcPts val="0"/>
              </a:spcAft>
              <a:buSzPts val="1280"/>
              <a:buFont typeface="Trebuchet MS"/>
              <a:buNone/>
              <a:defRPr/>
            </a:lvl2pPr>
            <a:lvl3pPr indent="-228600" lvl="2" marL="1371600" rtl="0" algn="l">
              <a:spcBef>
                <a:spcPts val="1000"/>
              </a:spcBef>
              <a:spcAft>
                <a:spcPts val="0"/>
              </a:spcAft>
              <a:buSzPts val="1120"/>
              <a:buFont typeface="Trebuchet MS"/>
              <a:buNone/>
              <a:defRPr/>
            </a:lvl3pPr>
            <a:lvl4pPr indent="-228600" lvl="3" marL="1828800" rtl="0" algn="l">
              <a:spcBef>
                <a:spcPts val="1000"/>
              </a:spcBef>
              <a:spcAft>
                <a:spcPts val="0"/>
              </a:spcAft>
              <a:buSzPts val="960"/>
              <a:buFont typeface="Trebuchet MS"/>
              <a:buNone/>
              <a:defRPr/>
            </a:lvl4pPr>
            <a:lvl5pPr indent="-228600" lvl="4" marL="2286000" rtl="0" algn="l">
              <a:spcBef>
                <a:spcPts val="1000"/>
              </a:spcBef>
              <a:spcAft>
                <a:spcPts val="0"/>
              </a:spcAft>
              <a:buSzPts val="960"/>
              <a:buFont typeface="Trebuchet MS"/>
              <a:buNone/>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118" name="Google Shape;118;p14"/>
          <p:cNvSpPr txBox="1"/>
          <p:nvPr>
            <p:ph idx="2" type="body"/>
          </p:nvPr>
        </p:nvSpPr>
        <p:spPr>
          <a:xfrm>
            <a:off x="677335" y="4527448"/>
            <a:ext cx="8596800" cy="15138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440"/>
              <a:buNone/>
              <a:defRPr sz="1800">
                <a:solidFill>
                  <a:srgbClr val="7F7F7F"/>
                </a:solidFill>
              </a:defRPr>
            </a:lvl1pPr>
            <a:lvl2pPr indent="-228600" lvl="1" marL="914400" rtl="0" algn="l">
              <a:spcBef>
                <a:spcPts val="1000"/>
              </a:spcBef>
              <a:spcAft>
                <a:spcPts val="0"/>
              </a:spcAft>
              <a:buSzPts val="1440"/>
              <a:buNone/>
              <a:defRPr sz="1800">
                <a:solidFill>
                  <a:srgbClr val="888888"/>
                </a:solidFill>
              </a:defRPr>
            </a:lvl2pPr>
            <a:lvl3pPr indent="-228600" lvl="2" marL="1371600" rtl="0" algn="l">
              <a:spcBef>
                <a:spcPts val="1000"/>
              </a:spcBef>
              <a:spcAft>
                <a:spcPts val="0"/>
              </a:spcAft>
              <a:buSzPts val="1280"/>
              <a:buNone/>
              <a:defRPr sz="1600">
                <a:solidFill>
                  <a:srgbClr val="888888"/>
                </a:solidFill>
              </a:defRPr>
            </a:lvl3pPr>
            <a:lvl4pPr indent="-228600" lvl="3" marL="1828800" rtl="0" algn="l">
              <a:spcBef>
                <a:spcPts val="1000"/>
              </a:spcBef>
              <a:spcAft>
                <a:spcPts val="0"/>
              </a:spcAft>
              <a:buSzPts val="1120"/>
              <a:buNone/>
              <a:defRPr sz="1400">
                <a:solidFill>
                  <a:srgbClr val="888888"/>
                </a:solidFill>
              </a:defRPr>
            </a:lvl4pPr>
            <a:lvl5pPr indent="-228600" lvl="4" marL="2286000" rtl="0" algn="l">
              <a:spcBef>
                <a:spcPts val="1000"/>
              </a:spcBef>
              <a:spcAft>
                <a:spcPts val="0"/>
              </a:spcAft>
              <a:buSzPts val="1120"/>
              <a:buNone/>
              <a:defRPr sz="1400">
                <a:solidFill>
                  <a:srgbClr val="888888"/>
                </a:solidFill>
              </a:defRPr>
            </a:lvl5pPr>
            <a:lvl6pPr indent="-228600" lvl="5" marL="2743200" rtl="0" algn="l">
              <a:spcBef>
                <a:spcPts val="1000"/>
              </a:spcBef>
              <a:spcAft>
                <a:spcPts val="0"/>
              </a:spcAft>
              <a:buSzPts val="1120"/>
              <a:buNone/>
              <a:defRPr sz="1400">
                <a:solidFill>
                  <a:srgbClr val="888888"/>
                </a:solidFill>
              </a:defRPr>
            </a:lvl6pPr>
            <a:lvl7pPr indent="-228600" lvl="6" marL="3200400" rtl="0" algn="l">
              <a:spcBef>
                <a:spcPts val="1000"/>
              </a:spcBef>
              <a:spcAft>
                <a:spcPts val="0"/>
              </a:spcAft>
              <a:buSzPts val="1120"/>
              <a:buNone/>
              <a:defRPr sz="1400">
                <a:solidFill>
                  <a:srgbClr val="888888"/>
                </a:solidFill>
              </a:defRPr>
            </a:lvl7pPr>
            <a:lvl8pPr indent="-228600" lvl="7" marL="3657600" rtl="0" algn="l">
              <a:spcBef>
                <a:spcPts val="1000"/>
              </a:spcBef>
              <a:spcAft>
                <a:spcPts val="0"/>
              </a:spcAft>
              <a:buSzPts val="1120"/>
              <a:buNone/>
              <a:defRPr sz="1400">
                <a:solidFill>
                  <a:srgbClr val="888888"/>
                </a:solidFill>
              </a:defRPr>
            </a:lvl8pPr>
            <a:lvl9pPr indent="-228600" lvl="8" marL="4114800" rtl="0" algn="l">
              <a:spcBef>
                <a:spcPts val="1000"/>
              </a:spcBef>
              <a:spcAft>
                <a:spcPts val="0"/>
              </a:spcAft>
              <a:buSzPts val="1120"/>
              <a:buNone/>
              <a:defRPr sz="1400">
                <a:solidFill>
                  <a:srgbClr val="888888"/>
                </a:solidFill>
              </a:defRPr>
            </a:lvl9pPr>
          </a:lstStyle>
          <a:p/>
        </p:txBody>
      </p:sp>
      <p:sp>
        <p:nvSpPr>
          <p:cNvPr id="119" name="Google Shape;119;p14"/>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 name="Google Shape;120;p14"/>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1" name="Google Shape;121;p14"/>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22" name="Google Shape;122;p14"/>
          <p:cNvSpPr txBox="1"/>
          <p:nvPr/>
        </p:nvSpPr>
        <p:spPr>
          <a:xfrm>
            <a:off x="541870" y="790378"/>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a:p>
        </p:txBody>
      </p:sp>
      <p:sp>
        <p:nvSpPr>
          <p:cNvPr id="123" name="Google Shape;123;p14"/>
          <p:cNvSpPr txBox="1"/>
          <p:nvPr/>
        </p:nvSpPr>
        <p:spPr>
          <a:xfrm>
            <a:off x="8893011" y="2886556"/>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15"/>
          <p:cNvSpPr txBox="1"/>
          <p:nvPr>
            <p:ph type="title"/>
          </p:nvPr>
        </p:nvSpPr>
        <p:spPr>
          <a:xfrm>
            <a:off x="685799" y="609600"/>
            <a:ext cx="8588100" cy="3022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1"/>
              </a:buClr>
              <a:buSzPts val="4400"/>
              <a:buFont typeface="Trebuchet MS"/>
              <a:buNone/>
              <a:defRPr b="0" sz="44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15"/>
          <p:cNvSpPr txBox="1"/>
          <p:nvPr>
            <p:ph idx="1" type="body"/>
          </p:nvPr>
        </p:nvSpPr>
        <p:spPr>
          <a:xfrm>
            <a:off x="677332" y="4013200"/>
            <a:ext cx="8596800" cy="5142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Font typeface="Trebuchet MS"/>
              <a:buNone/>
              <a:defRPr sz="2400">
                <a:solidFill>
                  <a:schemeClr val="accent1"/>
                </a:solidFill>
              </a:defRPr>
            </a:lvl1pPr>
            <a:lvl2pPr indent="-228600" lvl="1" marL="914400" rtl="0" algn="l">
              <a:spcBef>
                <a:spcPts val="1000"/>
              </a:spcBef>
              <a:spcAft>
                <a:spcPts val="0"/>
              </a:spcAft>
              <a:buSzPts val="1280"/>
              <a:buFont typeface="Trebuchet MS"/>
              <a:buNone/>
              <a:defRPr/>
            </a:lvl2pPr>
            <a:lvl3pPr indent="-228600" lvl="2" marL="1371600" rtl="0" algn="l">
              <a:spcBef>
                <a:spcPts val="1000"/>
              </a:spcBef>
              <a:spcAft>
                <a:spcPts val="0"/>
              </a:spcAft>
              <a:buSzPts val="1120"/>
              <a:buFont typeface="Trebuchet MS"/>
              <a:buNone/>
              <a:defRPr/>
            </a:lvl3pPr>
            <a:lvl4pPr indent="-228600" lvl="3" marL="1828800" rtl="0" algn="l">
              <a:spcBef>
                <a:spcPts val="1000"/>
              </a:spcBef>
              <a:spcAft>
                <a:spcPts val="0"/>
              </a:spcAft>
              <a:buSzPts val="960"/>
              <a:buFont typeface="Trebuchet MS"/>
              <a:buNone/>
              <a:defRPr/>
            </a:lvl4pPr>
            <a:lvl5pPr indent="-228600" lvl="4" marL="2286000" rtl="0" algn="l">
              <a:spcBef>
                <a:spcPts val="1000"/>
              </a:spcBef>
              <a:spcAft>
                <a:spcPts val="0"/>
              </a:spcAft>
              <a:buSzPts val="960"/>
              <a:buFont typeface="Trebuchet MS"/>
              <a:buNone/>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127" name="Google Shape;127;p15"/>
          <p:cNvSpPr txBox="1"/>
          <p:nvPr>
            <p:ph idx="2" type="body"/>
          </p:nvPr>
        </p:nvSpPr>
        <p:spPr>
          <a:xfrm>
            <a:off x="677335" y="4527448"/>
            <a:ext cx="8596800" cy="15138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440"/>
              <a:buNone/>
              <a:defRPr sz="1800">
                <a:solidFill>
                  <a:srgbClr val="7F7F7F"/>
                </a:solidFill>
              </a:defRPr>
            </a:lvl1pPr>
            <a:lvl2pPr indent="-228600" lvl="1" marL="914400" rtl="0" algn="l">
              <a:spcBef>
                <a:spcPts val="1000"/>
              </a:spcBef>
              <a:spcAft>
                <a:spcPts val="0"/>
              </a:spcAft>
              <a:buSzPts val="1440"/>
              <a:buNone/>
              <a:defRPr sz="1800">
                <a:solidFill>
                  <a:srgbClr val="888888"/>
                </a:solidFill>
              </a:defRPr>
            </a:lvl2pPr>
            <a:lvl3pPr indent="-228600" lvl="2" marL="1371600" rtl="0" algn="l">
              <a:spcBef>
                <a:spcPts val="1000"/>
              </a:spcBef>
              <a:spcAft>
                <a:spcPts val="0"/>
              </a:spcAft>
              <a:buSzPts val="1280"/>
              <a:buNone/>
              <a:defRPr sz="1600">
                <a:solidFill>
                  <a:srgbClr val="888888"/>
                </a:solidFill>
              </a:defRPr>
            </a:lvl3pPr>
            <a:lvl4pPr indent="-228600" lvl="3" marL="1828800" rtl="0" algn="l">
              <a:spcBef>
                <a:spcPts val="1000"/>
              </a:spcBef>
              <a:spcAft>
                <a:spcPts val="0"/>
              </a:spcAft>
              <a:buSzPts val="1120"/>
              <a:buNone/>
              <a:defRPr sz="1400">
                <a:solidFill>
                  <a:srgbClr val="888888"/>
                </a:solidFill>
              </a:defRPr>
            </a:lvl4pPr>
            <a:lvl5pPr indent="-228600" lvl="4" marL="2286000" rtl="0" algn="l">
              <a:spcBef>
                <a:spcPts val="1000"/>
              </a:spcBef>
              <a:spcAft>
                <a:spcPts val="0"/>
              </a:spcAft>
              <a:buSzPts val="1120"/>
              <a:buNone/>
              <a:defRPr sz="1400">
                <a:solidFill>
                  <a:srgbClr val="888888"/>
                </a:solidFill>
              </a:defRPr>
            </a:lvl5pPr>
            <a:lvl6pPr indent="-228600" lvl="5" marL="2743200" rtl="0" algn="l">
              <a:spcBef>
                <a:spcPts val="1000"/>
              </a:spcBef>
              <a:spcAft>
                <a:spcPts val="0"/>
              </a:spcAft>
              <a:buSzPts val="1120"/>
              <a:buNone/>
              <a:defRPr sz="1400">
                <a:solidFill>
                  <a:srgbClr val="888888"/>
                </a:solidFill>
              </a:defRPr>
            </a:lvl6pPr>
            <a:lvl7pPr indent="-228600" lvl="6" marL="3200400" rtl="0" algn="l">
              <a:spcBef>
                <a:spcPts val="1000"/>
              </a:spcBef>
              <a:spcAft>
                <a:spcPts val="0"/>
              </a:spcAft>
              <a:buSzPts val="1120"/>
              <a:buNone/>
              <a:defRPr sz="1400">
                <a:solidFill>
                  <a:srgbClr val="888888"/>
                </a:solidFill>
              </a:defRPr>
            </a:lvl7pPr>
            <a:lvl8pPr indent="-228600" lvl="7" marL="3657600" rtl="0" algn="l">
              <a:spcBef>
                <a:spcPts val="1000"/>
              </a:spcBef>
              <a:spcAft>
                <a:spcPts val="0"/>
              </a:spcAft>
              <a:buSzPts val="1120"/>
              <a:buNone/>
              <a:defRPr sz="1400">
                <a:solidFill>
                  <a:srgbClr val="888888"/>
                </a:solidFill>
              </a:defRPr>
            </a:lvl8pPr>
            <a:lvl9pPr indent="-228600" lvl="8" marL="4114800" rtl="0" algn="l">
              <a:spcBef>
                <a:spcPts val="1000"/>
              </a:spcBef>
              <a:spcAft>
                <a:spcPts val="0"/>
              </a:spcAft>
              <a:buSzPts val="1120"/>
              <a:buNone/>
              <a:defRPr sz="1400">
                <a:solidFill>
                  <a:srgbClr val="888888"/>
                </a:solidFill>
              </a:defRPr>
            </a:lvl9pPr>
          </a:lstStyle>
          <a:p/>
        </p:txBody>
      </p:sp>
      <p:sp>
        <p:nvSpPr>
          <p:cNvPr id="128" name="Google Shape;128;p15"/>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15"/>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p15"/>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p16"/>
          <p:cNvSpPr txBox="1"/>
          <p:nvPr>
            <p:ph idx="1" type="body"/>
          </p:nvPr>
        </p:nvSpPr>
        <p:spPr>
          <a:xfrm rot="5400000">
            <a:off x="3035202" y="-197411"/>
            <a:ext cx="3880800" cy="85968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134" name="Google Shape;134;p16"/>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16"/>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16"/>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7"/>
          <p:cNvSpPr txBox="1"/>
          <p:nvPr>
            <p:ph type="title"/>
          </p:nvPr>
        </p:nvSpPr>
        <p:spPr>
          <a:xfrm rot="5400000">
            <a:off x="5994316" y="2582999"/>
            <a:ext cx="5251500" cy="13047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p17"/>
          <p:cNvSpPr txBox="1"/>
          <p:nvPr>
            <p:ph idx="1" type="body"/>
          </p:nvPr>
        </p:nvSpPr>
        <p:spPr>
          <a:xfrm rot="5400000">
            <a:off x="1581635" y="-294750"/>
            <a:ext cx="5251500" cy="70602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140" name="Google Shape;140;p17"/>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17"/>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17"/>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3600"/>
              <a:buFont typeface="Trebuchet MS"/>
              <a:buNone/>
              <a:defRPr sz="3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3"/>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46" name="Google Shape;46;p3"/>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 name="Google Shape;47;p3"/>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3"/>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4"/>
          <p:cNvSpPr txBox="1"/>
          <p:nvPr>
            <p:ph type="title"/>
          </p:nvPr>
        </p:nvSpPr>
        <p:spPr>
          <a:xfrm>
            <a:off x="677335" y="2700867"/>
            <a:ext cx="8596800" cy="182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accent1"/>
              </a:buClr>
              <a:buSzPts val="4000"/>
              <a:buFont typeface="Trebuchet MS"/>
              <a:buNone/>
              <a:defRPr b="0"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 name="Google Shape;51;p4"/>
          <p:cNvSpPr txBox="1"/>
          <p:nvPr>
            <p:ph idx="1" type="body"/>
          </p:nvPr>
        </p:nvSpPr>
        <p:spPr>
          <a:xfrm>
            <a:off x="677335" y="4527448"/>
            <a:ext cx="8596800" cy="8604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600"/>
              <a:buNone/>
              <a:defRPr sz="2000">
                <a:solidFill>
                  <a:srgbClr val="7F7F7F"/>
                </a:solidFill>
              </a:defRPr>
            </a:lvl1pPr>
            <a:lvl2pPr indent="-228600" lvl="1" marL="914400" rtl="0" algn="l">
              <a:spcBef>
                <a:spcPts val="1000"/>
              </a:spcBef>
              <a:spcAft>
                <a:spcPts val="0"/>
              </a:spcAft>
              <a:buSzPts val="1440"/>
              <a:buNone/>
              <a:defRPr sz="1800">
                <a:solidFill>
                  <a:srgbClr val="888888"/>
                </a:solidFill>
              </a:defRPr>
            </a:lvl2pPr>
            <a:lvl3pPr indent="-228600" lvl="2" marL="1371600" rtl="0" algn="l">
              <a:spcBef>
                <a:spcPts val="1000"/>
              </a:spcBef>
              <a:spcAft>
                <a:spcPts val="0"/>
              </a:spcAft>
              <a:buSzPts val="1280"/>
              <a:buNone/>
              <a:defRPr sz="1600">
                <a:solidFill>
                  <a:srgbClr val="888888"/>
                </a:solidFill>
              </a:defRPr>
            </a:lvl3pPr>
            <a:lvl4pPr indent="-228600" lvl="3" marL="1828800" rtl="0" algn="l">
              <a:spcBef>
                <a:spcPts val="1000"/>
              </a:spcBef>
              <a:spcAft>
                <a:spcPts val="0"/>
              </a:spcAft>
              <a:buSzPts val="1120"/>
              <a:buNone/>
              <a:defRPr sz="1400">
                <a:solidFill>
                  <a:srgbClr val="888888"/>
                </a:solidFill>
              </a:defRPr>
            </a:lvl4pPr>
            <a:lvl5pPr indent="-228600" lvl="4" marL="2286000" rtl="0" algn="l">
              <a:spcBef>
                <a:spcPts val="1000"/>
              </a:spcBef>
              <a:spcAft>
                <a:spcPts val="0"/>
              </a:spcAft>
              <a:buSzPts val="1120"/>
              <a:buNone/>
              <a:defRPr sz="1400">
                <a:solidFill>
                  <a:srgbClr val="888888"/>
                </a:solidFill>
              </a:defRPr>
            </a:lvl5pPr>
            <a:lvl6pPr indent="-228600" lvl="5" marL="2743200" rtl="0" algn="l">
              <a:spcBef>
                <a:spcPts val="1000"/>
              </a:spcBef>
              <a:spcAft>
                <a:spcPts val="0"/>
              </a:spcAft>
              <a:buSzPts val="1120"/>
              <a:buNone/>
              <a:defRPr sz="1400">
                <a:solidFill>
                  <a:srgbClr val="888888"/>
                </a:solidFill>
              </a:defRPr>
            </a:lvl6pPr>
            <a:lvl7pPr indent="-228600" lvl="6" marL="3200400" rtl="0" algn="l">
              <a:spcBef>
                <a:spcPts val="1000"/>
              </a:spcBef>
              <a:spcAft>
                <a:spcPts val="0"/>
              </a:spcAft>
              <a:buSzPts val="1120"/>
              <a:buNone/>
              <a:defRPr sz="1400">
                <a:solidFill>
                  <a:srgbClr val="888888"/>
                </a:solidFill>
              </a:defRPr>
            </a:lvl7pPr>
            <a:lvl8pPr indent="-228600" lvl="7" marL="3657600" rtl="0" algn="l">
              <a:spcBef>
                <a:spcPts val="1000"/>
              </a:spcBef>
              <a:spcAft>
                <a:spcPts val="0"/>
              </a:spcAft>
              <a:buSzPts val="1120"/>
              <a:buNone/>
              <a:defRPr sz="1400">
                <a:solidFill>
                  <a:srgbClr val="888888"/>
                </a:solidFill>
              </a:defRPr>
            </a:lvl8pPr>
            <a:lvl9pPr indent="-228600" lvl="8" marL="4114800" rtl="0" algn="l">
              <a:spcBef>
                <a:spcPts val="1000"/>
              </a:spcBef>
              <a:spcAft>
                <a:spcPts val="0"/>
              </a:spcAft>
              <a:buSzPts val="1120"/>
              <a:buNone/>
              <a:defRPr sz="1400">
                <a:solidFill>
                  <a:srgbClr val="888888"/>
                </a:solidFill>
              </a:defRPr>
            </a:lvl9pPr>
          </a:lstStyle>
          <a:p/>
        </p:txBody>
      </p:sp>
      <p:sp>
        <p:nvSpPr>
          <p:cNvPr id="52" name="Google Shape;52;p4"/>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4"/>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4"/>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5"/>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5"/>
          <p:cNvSpPr txBox="1"/>
          <p:nvPr>
            <p:ph idx="1" type="body"/>
          </p:nvPr>
        </p:nvSpPr>
        <p:spPr>
          <a:xfrm>
            <a:off x="677334" y="2160589"/>
            <a:ext cx="4184100" cy="38808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58" name="Google Shape;58;p5"/>
          <p:cNvSpPr txBox="1"/>
          <p:nvPr>
            <p:ph idx="2" type="body"/>
          </p:nvPr>
        </p:nvSpPr>
        <p:spPr>
          <a:xfrm>
            <a:off x="5089970" y="2160589"/>
            <a:ext cx="4184100" cy="38808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59" name="Google Shape;59;p5"/>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5"/>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5"/>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3600"/>
              <a:buFont typeface="Trebuchet MS"/>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6"/>
          <p:cNvSpPr txBox="1"/>
          <p:nvPr>
            <p:ph idx="1" type="body"/>
          </p:nvPr>
        </p:nvSpPr>
        <p:spPr>
          <a:xfrm>
            <a:off x="675745" y="2160983"/>
            <a:ext cx="41856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65" name="Google Shape;65;p6"/>
          <p:cNvSpPr txBox="1"/>
          <p:nvPr>
            <p:ph idx="2" type="body"/>
          </p:nvPr>
        </p:nvSpPr>
        <p:spPr>
          <a:xfrm>
            <a:off x="675745" y="2737245"/>
            <a:ext cx="4185600" cy="33042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66" name="Google Shape;66;p6"/>
          <p:cNvSpPr txBox="1"/>
          <p:nvPr>
            <p:ph idx="3" type="body"/>
          </p:nvPr>
        </p:nvSpPr>
        <p:spPr>
          <a:xfrm>
            <a:off x="5088383" y="2160983"/>
            <a:ext cx="41856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67" name="Google Shape;67;p6"/>
          <p:cNvSpPr txBox="1"/>
          <p:nvPr>
            <p:ph idx="4" type="body"/>
          </p:nvPr>
        </p:nvSpPr>
        <p:spPr>
          <a:xfrm>
            <a:off x="5088384" y="2737245"/>
            <a:ext cx="4185600" cy="33042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68" name="Google Shape;68;p6"/>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6"/>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6"/>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7"/>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7"/>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7"/>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8"/>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8"/>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8"/>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9"/>
          <p:cNvSpPr txBox="1"/>
          <p:nvPr>
            <p:ph type="title"/>
          </p:nvPr>
        </p:nvSpPr>
        <p:spPr>
          <a:xfrm>
            <a:off x="677334" y="1498604"/>
            <a:ext cx="3854400" cy="12786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accent1"/>
              </a:buClr>
              <a:buSzPts val="2000"/>
              <a:buFont typeface="Trebuchet MS"/>
              <a:buNone/>
              <a:defRPr sz="2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9"/>
          <p:cNvSpPr txBox="1"/>
          <p:nvPr>
            <p:ph idx="1" type="body"/>
          </p:nvPr>
        </p:nvSpPr>
        <p:spPr>
          <a:xfrm>
            <a:off x="4760461" y="514924"/>
            <a:ext cx="4513500" cy="55263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83" name="Google Shape;83;p9"/>
          <p:cNvSpPr txBox="1"/>
          <p:nvPr>
            <p:ph idx="2" type="body"/>
          </p:nvPr>
        </p:nvSpPr>
        <p:spPr>
          <a:xfrm>
            <a:off x="677334" y="2777069"/>
            <a:ext cx="3854400" cy="25845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1120"/>
              <a:buNone/>
              <a:defRPr sz="1400"/>
            </a:lvl2pPr>
            <a:lvl3pPr indent="-228600" lvl="2" marL="1371600" rtl="0" algn="l">
              <a:spcBef>
                <a:spcPts val="1000"/>
              </a:spcBef>
              <a:spcAft>
                <a:spcPts val="0"/>
              </a:spcAft>
              <a:buSzPts val="960"/>
              <a:buNone/>
              <a:defRPr sz="1200"/>
            </a:lvl3pPr>
            <a:lvl4pPr indent="-228600" lvl="3" marL="1828800" rtl="0" algn="l">
              <a:spcBef>
                <a:spcPts val="1000"/>
              </a:spcBef>
              <a:spcAft>
                <a:spcPts val="0"/>
              </a:spcAft>
              <a:buSzPts val="800"/>
              <a:buNone/>
              <a:defRPr sz="1000"/>
            </a:lvl4pPr>
            <a:lvl5pPr indent="-228600" lvl="4" marL="2286000" rtl="0" algn="l">
              <a:spcBef>
                <a:spcPts val="1000"/>
              </a:spcBef>
              <a:spcAft>
                <a:spcPts val="0"/>
              </a:spcAft>
              <a:buSzPts val="800"/>
              <a:buNone/>
              <a:defRPr sz="1000"/>
            </a:lvl5pPr>
            <a:lvl6pPr indent="-228600" lvl="5" marL="2743200" rtl="0" algn="l">
              <a:spcBef>
                <a:spcPts val="1000"/>
              </a:spcBef>
              <a:spcAft>
                <a:spcPts val="0"/>
              </a:spcAft>
              <a:buSzPts val="800"/>
              <a:buNone/>
              <a:defRPr sz="1000"/>
            </a:lvl6pPr>
            <a:lvl7pPr indent="-228600" lvl="6" marL="3200400" rtl="0" algn="l">
              <a:spcBef>
                <a:spcPts val="1000"/>
              </a:spcBef>
              <a:spcAft>
                <a:spcPts val="0"/>
              </a:spcAft>
              <a:buSzPts val="800"/>
              <a:buNone/>
              <a:defRPr sz="1000"/>
            </a:lvl7pPr>
            <a:lvl8pPr indent="-228600" lvl="7" marL="3657600" rtl="0" algn="l">
              <a:spcBef>
                <a:spcPts val="1000"/>
              </a:spcBef>
              <a:spcAft>
                <a:spcPts val="0"/>
              </a:spcAft>
              <a:buSzPts val="800"/>
              <a:buNone/>
              <a:defRPr sz="1000"/>
            </a:lvl8pPr>
            <a:lvl9pPr indent="-228600" lvl="8" marL="4114800" rtl="0" algn="l">
              <a:spcBef>
                <a:spcPts val="1000"/>
              </a:spcBef>
              <a:spcAft>
                <a:spcPts val="0"/>
              </a:spcAft>
              <a:buSzPts val="800"/>
              <a:buNone/>
              <a:defRPr sz="1000"/>
            </a:lvl9pPr>
          </a:lstStyle>
          <a:p/>
        </p:txBody>
      </p:sp>
      <p:sp>
        <p:nvSpPr>
          <p:cNvPr id="84" name="Google Shape;84;p9"/>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9"/>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9"/>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10"/>
          <p:cNvSpPr txBox="1"/>
          <p:nvPr>
            <p:ph type="title"/>
          </p:nvPr>
        </p:nvSpPr>
        <p:spPr>
          <a:xfrm>
            <a:off x="677334" y="4800600"/>
            <a:ext cx="85968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accent1"/>
              </a:buClr>
              <a:buSzPts val="2400"/>
              <a:buFont typeface="Trebuchet MS"/>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0"/>
          <p:cNvSpPr/>
          <p:nvPr>
            <p:ph idx="2" type="pic"/>
          </p:nvPr>
        </p:nvSpPr>
        <p:spPr>
          <a:xfrm>
            <a:off x="677334" y="609600"/>
            <a:ext cx="8596800" cy="3845700"/>
          </a:xfrm>
          <a:prstGeom prst="rect">
            <a:avLst/>
          </a:prstGeom>
          <a:noFill/>
          <a:ln>
            <a:noFill/>
          </a:ln>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9pPr>
          </a:lstStyle>
          <a:p/>
        </p:txBody>
      </p:sp>
      <p:sp>
        <p:nvSpPr>
          <p:cNvPr id="90" name="Google Shape;90;p10"/>
          <p:cNvSpPr txBox="1"/>
          <p:nvPr>
            <p:ph idx="1" type="body"/>
          </p:nvPr>
        </p:nvSpPr>
        <p:spPr>
          <a:xfrm>
            <a:off x="677334" y="5367338"/>
            <a:ext cx="8596800" cy="6741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960"/>
              <a:buNone/>
              <a:defRPr sz="12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91" name="Google Shape;91;p10"/>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10"/>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0"/>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8467"/>
            <a:ext cx="12192133" cy="6866580"/>
            <a:chOff x="0" y="-8467"/>
            <a:chExt cx="12192133" cy="6866580"/>
          </a:xfrm>
        </p:grpSpPr>
        <p:cxnSp>
          <p:nvCxnSpPr>
            <p:cNvPr id="11" name="Google Shape;11;p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12" name="Google Shape;12;p1"/>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13" name="Google Shape;13;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0"/>
              </a:schemeClr>
            </a:solidFill>
            <a:ln>
              <a:noFill/>
            </a:ln>
          </p:spPr>
        </p:sp>
        <p:sp>
          <p:nvSpPr>
            <p:cNvPr id="14" name="Google Shape;14;p1"/>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800" cy="3810000"/>
            </a:xfrm>
            <a:prstGeom prst="triangle">
              <a:avLst>
                <a:gd fmla="val 100000" name="adj"/>
              </a:avLst>
            </a:prstGeom>
            <a:solidFill>
              <a:schemeClr val="accent2">
                <a:alpha val="717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0"/>
              </a:srgbClr>
            </a:solidFill>
            <a:ln>
              <a:noFill/>
            </a:ln>
          </p:spPr>
        </p:sp>
        <p:sp>
          <p:nvSpPr>
            <p:cNvPr id="17" name="Google Shape;17;p1"/>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0"/>
              </a:srgbClr>
            </a:solidFill>
            <a:ln>
              <a:noFill/>
            </a:ln>
          </p:spPr>
        </p:sp>
        <p:sp>
          <p:nvSpPr>
            <p:cNvPr id="18" name="Google Shape;18;p1"/>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9"/>
              </a:schemeClr>
            </a:solidFill>
            <a:ln>
              <a:noFill/>
            </a:ln>
          </p:spPr>
        </p:sp>
        <p:sp>
          <p:nvSpPr>
            <p:cNvPr id="19" name="Google Shape;19;p1"/>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0" y="4013200"/>
              <a:ext cx="448800" cy="2844900"/>
            </a:xfrm>
            <a:prstGeom prst="triangle">
              <a:avLst>
                <a:gd fmla="val 0" name="adj"/>
              </a:avLst>
            </a:prstGeom>
            <a:solidFill>
              <a:schemeClr val="accent1">
                <a:alpha val="8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1"/>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1"/>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1"/>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1"/>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1"/>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18.jpg"/><Relationship Id="rId5" Type="http://schemas.openxmlformats.org/officeDocument/2006/relationships/image" Target="../media/image17.jpg"/><Relationship Id="rId6" Type="http://schemas.openxmlformats.org/officeDocument/2006/relationships/image" Target="../media/image14.jpg"/><Relationship Id="rId7"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slide" Target="/ppt/slides/slide12.xml"/><Relationship Id="rId13" Type="http://schemas.openxmlformats.org/officeDocument/2006/relationships/slide" Target="/ppt/slides/slide17.xml"/><Relationship Id="rId12" Type="http://schemas.openxmlformats.org/officeDocument/2006/relationships/slide" Target="/ppt/slides/slide1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6.xml"/><Relationship Id="rId9" Type="http://schemas.openxmlformats.org/officeDocument/2006/relationships/slide" Target="/ppt/slides/slide11.xml"/><Relationship Id="rId14" Type="http://schemas.openxmlformats.org/officeDocument/2006/relationships/slide" Target="/ppt/slides/slide21.xml"/><Relationship Id="rId5" Type="http://schemas.openxmlformats.org/officeDocument/2006/relationships/slide" Target="/ppt/slides/slide7.xml"/><Relationship Id="rId6" Type="http://schemas.openxmlformats.org/officeDocument/2006/relationships/slide" Target="/ppt/slides/slide8.xml"/><Relationship Id="rId7" Type="http://schemas.openxmlformats.org/officeDocument/2006/relationships/slide" Target="/ppt/slides/slide9.xml"/><Relationship Id="rId8" Type="http://schemas.openxmlformats.org/officeDocument/2006/relationships/slide" Target="/ppt/slides/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drive.google.com/file/d/1u20b7We9gODHMYKvww6kQW7XJeTB6DuZ/view" TargetMode="External"/><Relationship Id="rId4" Type="http://schemas.openxmlformats.org/officeDocument/2006/relationships/image" Target="../media/image9.png"/><Relationship Id="rId5" Type="http://schemas.openxmlformats.org/officeDocument/2006/relationships/hyperlink" Target="http://drive.google.com/file/d/19MzK2li7VdVYx_An_oKCWWgMGG_90_TI/view" TargetMode="External"/><Relationship Id="rId6"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1.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12.jpg"/><Relationship Id="rId5" Type="http://schemas.openxmlformats.org/officeDocument/2006/relationships/image" Target="../media/image7.jpg"/><Relationship Id="rId6" Type="http://schemas.openxmlformats.org/officeDocument/2006/relationships/image" Target="../media/image13.jp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ph type="ctrTitle"/>
          </p:nvPr>
        </p:nvSpPr>
        <p:spPr>
          <a:xfrm>
            <a:off x="937954" y="161017"/>
            <a:ext cx="8791575" cy="155348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400"/>
              <a:buFont typeface="Times New Roman"/>
              <a:buNone/>
            </a:pPr>
            <a:r>
              <a:rPr lang="en-IN" sz="1400">
                <a:solidFill>
                  <a:schemeClr val="dk1"/>
                </a:solidFill>
                <a:latin typeface="Times New Roman"/>
                <a:ea typeface="Times New Roman"/>
                <a:cs typeface="Times New Roman"/>
                <a:sym typeface="Times New Roman"/>
              </a:rPr>
              <a:t>PIMPRI CHINCHWAD EDUCATION TRUST’S</a:t>
            </a:r>
            <a:br>
              <a:rPr lang="en-IN" sz="1600">
                <a:solidFill>
                  <a:schemeClr val="dk1"/>
                </a:solidFill>
                <a:latin typeface="Times New Roman"/>
                <a:ea typeface="Times New Roman"/>
                <a:cs typeface="Times New Roman"/>
                <a:sym typeface="Times New Roman"/>
              </a:rPr>
            </a:br>
            <a:r>
              <a:rPr b="1" lang="en-IN" sz="1600">
                <a:solidFill>
                  <a:schemeClr val="dk1"/>
                </a:solidFill>
                <a:latin typeface="Times New Roman"/>
                <a:ea typeface="Times New Roman"/>
                <a:cs typeface="Times New Roman"/>
                <a:sym typeface="Times New Roman"/>
              </a:rPr>
              <a:t>PIMPRI CHINCHWAD COLLEGE OF ENGINEERING</a:t>
            </a:r>
            <a:br>
              <a:rPr lang="en-IN" sz="1600">
                <a:solidFill>
                  <a:schemeClr val="dk1"/>
                </a:solidFill>
                <a:latin typeface="Times New Roman"/>
                <a:ea typeface="Times New Roman"/>
                <a:cs typeface="Times New Roman"/>
                <a:sym typeface="Times New Roman"/>
              </a:rPr>
            </a:br>
            <a:r>
              <a:rPr lang="en-IN" sz="1400">
                <a:solidFill>
                  <a:schemeClr val="dk1"/>
                </a:solidFill>
                <a:latin typeface="Times New Roman"/>
                <a:ea typeface="Times New Roman"/>
                <a:cs typeface="Times New Roman"/>
                <a:sym typeface="Times New Roman"/>
              </a:rPr>
              <a:t>SECTOR NO. 26, PRADHIKARAN, NIGDI, PUNE- 411044.</a:t>
            </a:r>
            <a:br>
              <a:rPr lang="en-IN" sz="1600">
                <a:solidFill>
                  <a:schemeClr val="dk1"/>
                </a:solidFill>
                <a:latin typeface="Times New Roman"/>
                <a:ea typeface="Times New Roman"/>
                <a:cs typeface="Times New Roman"/>
                <a:sym typeface="Times New Roman"/>
              </a:rPr>
            </a:br>
            <a:br>
              <a:rPr lang="en-IN" sz="1600">
                <a:latin typeface="Times New Roman"/>
                <a:ea typeface="Times New Roman"/>
                <a:cs typeface="Times New Roman"/>
                <a:sym typeface="Times New Roman"/>
              </a:rPr>
            </a:br>
            <a:br>
              <a:rPr lang="en-IN" sz="1400">
                <a:latin typeface="Times New Roman"/>
                <a:ea typeface="Times New Roman"/>
                <a:cs typeface="Times New Roman"/>
                <a:sym typeface="Times New Roman"/>
              </a:rPr>
            </a:br>
            <a:br>
              <a:rPr lang="en-IN" sz="1200">
                <a:solidFill>
                  <a:schemeClr val="dk1"/>
                </a:solidFill>
                <a:latin typeface="Cambria"/>
                <a:ea typeface="Cambria"/>
                <a:cs typeface="Cambria"/>
                <a:sym typeface="Cambria"/>
              </a:rPr>
            </a:br>
            <a:endParaRPr sz="1200">
              <a:solidFill>
                <a:schemeClr val="dk1"/>
              </a:solidFill>
              <a:latin typeface="Cambria"/>
              <a:ea typeface="Cambria"/>
              <a:cs typeface="Cambria"/>
              <a:sym typeface="Cambria"/>
            </a:endParaRPr>
          </a:p>
        </p:txBody>
      </p:sp>
      <p:sp>
        <p:nvSpPr>
          <p:cNvPr id="148" name="Google Shape;148;p1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149" name="Google Shape;149;p18"/>
          <p:cNvPicPr preferRelativeResize="0"/>
          <p:nvPr/>
        </p:nvPicPr>
        <p:blipFill rotWithShape="1">
          <a:blip r:embed="rId3">
            <a:alphaModFix/>
          </a:blip>
          <a:srcRect b="0" l="0" r="0" t="0"/>
          <a:stretch/>
        </p:blipFill>
        <p:spPr>
          <a:xfrm>
            <a:off x="1709483" y="161017"/>
            <a:ext cx="980964" cy="809635"/>
          </a:xfrm>
          <a:prstGeom prst="rect">
            <a:avLst/>
          </a:prstGeom>
          <a:noFill/>
          <a:ln>
            <a:noFill/>
          </a:ln>
        </p:spPr>
      </p:pic>
      <p:sp>
        <p:nvSpPr>
          <p:cNvPr id="150" name="Google Shape;150;p18"/>
          <p:cNvSpPr/>
          <p:nvPr/>
        </p:nvSpPr>
        <p:spPr>
          <a:xfrm>
            <a:off x="633047" y="1345168"/>
            <a:ext cx="8894992"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Times New Roman"/>
                <a:ea typeface="Times New Roman"/>
                <a:cs typeface="Times New Roman"/>
                <a:sym typeface="Times New Roman"/>
              </a:rPr>
              <a:t>Project Topic:</a:t>
            </a:r>
            <a:br>
              <a:rPr lang="en-IN" sz="2400">
                <a:solidFill>
                  <a:schemeClr val="dk1"/>
                </a:solidFill>
                <a:latin typeface="Times New Roman"/>
                <a:ea typeface="Times New Roman"/>
                <a:cs typeface="Times New Roman"/>
                <a:sym typeface="Times New Roman"/>
              </a:rPr>
            </a:br>
            <a:r>
              <a:rPr i="1" lang="en-IN" sz="2000">
                <a:solidFill>
                  <a:schemeClr val="dk1"/>
                </a:solidFill>
                <a:latin typeface="Cambria"/>
                <a:ea typeface="Cambria"/>
                <a:cs typeface="Cambria"/>
                <a:sym typeface="Cambria"/>
              </a:rPr>
              <a:t>  </a:t>
            </a:r>
            <a:r>
              <a:rPr i="1" lang="en-IN" sz="2400">
                <a:solidFill>
                  <a:schemeClr val="dk1"/>
                </a:solidFill>
                <a:latin typeface="Cambria"/>
                <a:ea typeface="Cambria"/>
                <a:cs typeface="Cambria"/>
                <a:sym typeface="Cambria"/>
              </a:rPr>
              <a:t> </a:t>
            </a:r>
            <a:r>
              <a:rPr lang="en-IN" sz="2400">
                <a:solidFill>
                  <a:schemeClr val="dk1"/>
                </a:solidFill>
                <a:latin typeface="Cambria"/>
                <a:ea typeface="Cambria"/>
                <a:cs typeface="Cambria"/>
                <a:sym typeface="Cambria"/>
              </a:rPr>
              <a:t> </a:t>
            </a:r>
            <a:r>
              <a:rPr lang="en-IN" sz="2400">
                <a:solidFill>
                  <a:schemeClr val="dk1"/>
                </a:solidFill>
                <a:latin typeface="Times New Roman"/>
                <a:ea typeface="Times New Roman"/>
                <a:cs typeface="Times New Roman"/>
                <a:sym typeface="Times New Roman"/>
              </a:rPr>
              <a:t>Image Processing Based Semi - Automated Target Detector and Shooter</a:t>
            </a:r>
            <a:endParaRPr sz="1800">
              <a:solidFill>
                <a:schemeClr val="dk1"/>
              </a:solidFill>
              <a:latin typeface="Trebuchet MS"/>
              <a:ea typeface="Trebuchet MS"/>
              <a:cs typeface="Trebuchet MS"/>
              <a:sym typeface="Trebuchet MS"/>
            </a:endParaRPr>
          </a:p>
        </p:txBody>
      </p:sp>
      <p:sp>
        <p:nvSpPr>
          <p:cNvPr id="151" name="Google Shape;151;p18"/>
          <p:cNvSpPr/>
          <p:nvPr/>
        </p:nvSpPr>
        <p:spPr>
          <a:xfrm>
            <a:off x="1034670" y="2536448"/>
            <a:ext cx="8493369"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000">
                <a:solidFill>
                  <a:schemeClr val="dk1"/>
                </a:solidFill>
                <a:latin typeface="Times New Roman"/>
                <a:ea typeface="Times New Roman"/>
                <a:cs typeface="Times New Roman"/>
                <a:sym typeface="Times New Roman"/>
              </a:rPr>
              <a:t>Project ID:- A-16</a:t>
            </a:r>
            <a:br>
              <a:rPr lang="en-IN" sz="1800">
                <a:solidFill>
                  <a:schemeClr val="dk1"/>
                </a:solidFill>
                <a:latin typeface="Cambria"/>
                <a:ea typeface="Cambria"/>
                <a:cs typeface="Cambria"/>
                <a:sym typeface="Cambria"/>
              </a:rPr>
            </a:br>
            <a:r>
              <a:rPr lang="en-IN" sz="1800">
                <a:solidFill>
                  <a:schemeClr val="dk1"/>
                </a:solidFill>
                <a:latin typeface="Cambria"/>
                <a:ea typeface="Cambria"/>
                <a:cs typeface="Cambria"/>
                <a:sym typeface="Cambria"/>
              </a:rPr>
              <a:t>    </a:t>
            </a:r>
            <a:br>
              <a:rPr lang="en-IN" sz="1800">
                <a:solidFill>
                  <a:schemeClr val="dk1"/>
                </a:solidFill>
                <a:latin typeface="Cambria"/>
                <a:ea typeface="Cambria"/>
                <a:cs typeface="Cambria"/>
                <a:sym typeface="Cambria"/>
              </a:rPr>
            </a:br>
            <a:r>
              <a:rPr lang="en-IN" sz="1600">
                <a:solidFill>
                  <a:schemeClr val="dk1"/>
                </a:solidFill>
                <a:latin typeface="Times New Roman"/>
                <a:ea typeface="Times New Roman"/>
                <a:cs typeface="Times New Roman"/>
                <a:sym typeface="Times New Roman"/>
              </a:rPr>
              <a:t>Project Group Members: </a:t>
            </a:r>
            <a:endParaRPr sz="1800">
              <a:solidFill>
                <a:schemeClr val="dk1"/>
              </a:solidFill>
              <a:latin typeface="Trebuchet MS"/>
              <a:ea typeface="Trebuchet MS"/>
              <a:cs typeface="Trebuchet MS"/>
              <a:sym typeface="Trebuchet MS"/>
            </a:endParaRPr>
          </a:p>
        </p:txBody>
      </p:sp>
      <p:graphicFrame>
        <p:nvGraphicFramePr>
          <p:cNvPr id="152" name="Google Shape;152;p18"/>
          <p:cNvGraphicFramePr/>
          <p:nvPr/>
        </p:nvGraphicFramePr>
        <p:xfrm>
          <a:off x="2562142" y="3579872"/>
          <a:ext cx="3000000" cy="3000000"/>
        </p:xfrm>
        <a:graphic>
          <a:graphicData uri="http://schemas.openxmlformats.org/drawingml/2006/table">
            <a:tbl>
              <a:tblPr bandRow="1" firstRow="1">
                <a:noFill/>
                <a:tableStyleId>{C4823177-4C06-4221-B3E0-5886C01BC63D}</a:tableStyleId>
              </a:tblPr>
              <a:tblGrid>
                <a:gridCol w="901600"/>
                <a:gridCol w="3138850"/>
                <a:gridCol w="1397975"/>
              </a:tblGrid>
              <a:tr h="370850">
                <a:tc>
                  <a:txBody>
                    <a:bodyPr/>
                    <a:lstStyle/>
                    <a:p>
                      <a:pPr indent="0" lvl="0" marL="0" marR="0" rtl="0" algn="ctr">
                        <a:spcBef>
                          <a:spcPts val="0"/>
                        </a:spcBef>
                        <a:spcAft>
                          <a:spcPts val="0"/>
                        </a:spcAft>
                        <a:buNone/>
                      </a:pPr>
                      <a:r>
                        <a:rPr b="1" lang="en-IN" sz="1800" u="none" cap="none" strike="noStrike">
                          <a:latin typeface="Times New Roman"/>
                          <a:ea typeface="Times New Roman"/>
                          <a:cs typeface="Times New Roman"/>
                          <a:sym typeface="Times New Roman"/>
                        </a:rPr>
                        <a:t>Sr. No</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1" lang="en-IN" sz="1800" u="none" cap="none" strike="noStrike">
                          <a:latin typeface="Times New Roman"/>
                          <a:ea typeface="Times New Roman"/>
                          <a:cs typeface="Times New Roman"/>
                          <a:sym typeface="Times New Roman"/>
                        </a:rPr>
                        <a:t>Name</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1" lang="en-IN" sz="1800" u="none" cap="none" strike="noStrike">
                          <a:latin typeface="Times New Roman"/>
                          <a:ea typeface="Times New Roman"/>
                          <a:cs typeface="Times New Roman"/>
                          <a:sym typeface="Times New Roman"/>
                        </a:rPr>
                        <a:t>Roll No.</a:t>
                      </a:r>
                      <a:endParaRPr b="1" sz="1800" u="none" cap="none" strike="noStrike">
                        <a:latin typeface="Times New Roman"/>
                        <a:ea typeface="Times New Roman"/>
                        <a:cs typeface="Times New Roman"/>
                        <a:sym typeface="Times New Roman"/>
                      </a:endParaRPr>
                    </a:p>
                  </a:txBody>
                  <a:tcPr marT="45725" marB="45725" marR="91450" marL="91450"/>
                </a:tc>
              </a:tr>
              <a:tr h="370850">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1.</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u="none" cap="none" strike="noStrike">
                          <a:latin typeface="Times New Roman"/>
                          <a:ea typeface="Times New Roman"/>
                          <a:cs typeface="Times New Roman"/>
                          <a:sym typeface="Times New Roman"/>
                        </a:rPr>
                        <a:t>Aniket Sudhakar Chopade</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u="none" cap="none" strike="noStrike">
                          <a:latin typeface="Times New Roman"/>
                          <a:ea typeface="Times New Roman"/>
                          <a:cs typeface="Times New Roman"/>
                          <a:sym typeface="Times New Roman"/>
                        </a:rPr>
                        <a:t>BEETA121</a:t>
                      </a:r>
                      <a:endParaRPr sz="1800" u="none" cap="none" strike="noStrike">
                        <a:latin typeface="Times New Roman"/>
                        <a:ea typeface="Times New Roman"/>
                        <a:cs typeface="Times New Roman"/>
                        <a:sym typeface="Times New Roman"/>
                      </a:endParaRPr>
                    </a:p>
                  </a:txBody>
                  <a:tcPr marT="45725" marB="45725" marR="91450" marL="91450"/>
                </a:tc>
              </a:tr>
              <a:tr h="370850">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2.</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u="none" cap="none" strike="noStrike">
                          <a:latin typeface="Times New Roman"/>
                          <a:ea typeface="Times New Roman"/>
                          <a:cs typeface="Times New Roman"/>
                          <a:sym typeface="Times New Roman"/>
                        </a:rPr>
                        <a:t>Swapnil Nileshrao Dasarwar</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u="none" cap="none" strike="noStrike">
                          <a:latin typeface="Times New Roman"/>
                          <a:ea typeface="Times New Roman"/>
                          <a:cs typeface="Times New Roman"/>
                          <a:sym typeface="Times New Roman"/>
                        </a:rPr>
                        <a:t>BEETA123</a:t>
                      </a:r>
                      <a:endParaRPr sz="1800" u="none" cap="none" strike="noStrike">
                        <a:latin typeface="Times New Roman"/>
                        <a:ea typeface="Times New Roman"/>
                        <a:cs typeface="Times New Roman"/>
                        <a:sym typeface="Times New Roman"/>
                      </a:endParaRPr>
                    </a:p>
                  </a:txBody>
                  <a:tcPr marT="45725" marB="45725" marR="91450" marL="91450"/>
                </a:tc>
              </a:tr>
              <a:tr h="370850">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3.</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u="none" cap="none" strike="noStrike">
                          <a:latin typeface="Times New Roman"/>
                          <a:ea typeface="Times New Roman"/>
                          <a:cs typeface="Times New Roman"/>
                          <a:sym typeface="Times New Roman"/>
                        </a:rPr>
                        <a:t>Raviraj Mahadeo Khopade</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u="none" cap="none" strike="noStrike">
                          <a:latin typeface="Times New Roman"/>
                          <a:ea typeface="Times New Roman"/>
                          <a:cs typeface="Times New Roman"/>
                          <a:sym typeface="Times New Roman"/>
                        </a:rPr>
                        <a:t>BEETA146</a:t>
                      </a:r>
                      <a:endParaRPr sz="1800" u="none" cap="none" strike="noStrike">
                        <a:latin typeface="Times New Roman"/>
                        <a:ea typeface="Times New Roman"/>
                        <a:cs typeface="Times New Roman"/>
                        <a:sym typeface="Times New Roman"/>
                      </a:endParaRPr>
                    </a:p>
                  </a:txBody>
                  <a:tcPr marT="45725" marB="45725" marR="91450" marL="91450"/>
                </a:tc>
              </a:tr>
            </a:tbl>
          </a:graphicData>
        </a:graphic>
      </p:graphicFrame>
      <p:graphicFrame>
        <p:nvGraphicFramePr>
          <p:cNvPr id="153" name="Google Shape;153;p18"/>
          <p:cNvGraphicFramePr/>
          <p:nvPr/>
        </p:nvGraphicFramePr>
        <p:xfrm>
          <a:off x="937954" y="5512832"/>
          <a:ext cx="3000000" cy="3000000"/>
        </p:xfrm>
        <a:graphic>
          <a:graphicData uri="http://schemas.openxmlformats.org/drawingml/2006/table">
            <a:tbl>
              <a:tblPr bandRow="1" firstRow="1">
                <a:noFill/>
                <a:tableStyleId>{5882B609-FE5E-4D18-A947-41120DE90445}</a:tableStyleId>
              </a:tblPr>
              <a:tblGrid>
                <a:gridCol w="2819925"/>
                <a:gridCol w="2819925"/>
                <a:gridCol w="2819925"/>
              </a:tblGrid>
              <a:tr h="370850">
                <a:tc>
                  <a:txBody>
                    <a:bodyPr/>
                    <a:lstStyle/>
                    <a:p>
                      <a:pPr indent="0" lvl="0" marL="0" marR="0" rtl="0" algn="ctr">
                        <a:spcBef>
                          <a:spcPts val="0"/>
                        </a:spcBef>
                        <a:spcAft>
                          <a:spcPts val="0"/>
                        </a:spcAft>
                        <a:buNone/>
                      </a:pPr>
                      <a:r>
                        <a:rPr lang="en-IN" sz="1400" u="none" cap="none" strike="noStrike">
                          <a:solidFill>
                            <a:srgbClr val="000000"/>
                          </a:solidFill>
                        </a:rPr>
                        <a:t>Mr. M. M. Narkhede</a:t>
                      </a:r>
                      <a:endParaRPr sz="1400" u="none" cap="none" strike="noStrike">
                        <a:solidFill>
                          <a:srgbClr val="000000"/>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IN" sz="1400" u="none" cap="none" strike="noStrike">
                          <a:solidFill>
                            <a:srgbClr val="000000"/>
                          </a:solidFill>
                        </a:rPr>
                        <a:t>Prof. A. B. Patil</a:t>
                      </a:r>
                      <a:endParaRPr sz="1400" u="none" cap="none" strike="noStrike">
                        <a:solidFill>
                          <a:srgbClr val="000000"/>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IN" sz="1400" u="none" cap="none" strike="noStrike">
                          <a:solidFill>
                            <a:srgbClr val="000000"/>
                          </a:solidFill>
                        </a:rPr>
                        <a:t>Dr. M. T. Kolte</a:t>
                      </a:r>
                      <a:endParaRPr sz="1400" u="none" cap="none" strike="noStrike">
                        <a:solidFill>
                          <a:srgbClr val="000000"/>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lang="en-IN" sz="1400" u="none" cap="none" strike="noStrike">
                          <a:solidFill>
                            <a:srgbClr val="000000"/>
                          </a:solidFill>
                        </a:rPr>
                        <a:t>Project Guide</a:t>
                      </a:r>
                      <a:endParaRPr sz="1400" u="none" cap="none" strike="noStrike">
                        <a:solidFill>
                          <a:srgbClr val="000000"/>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IN" sz="1400" u="none" cap="none" strike="noStrike">
                          <a:solidFill>
                            <a:srgbClr val="000000"/>
                          </a:solidFill>
                        </a:rPr>
                        <a:t>Project Coordinator</a:t>
                      </a:r>
                      <a:endParaRPr sz="1400" u="none" cap="none" strike="noStrike">
                        <a:solidFill>
                          <a:srgbClr val="000000"/>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IN" sz="1400" u="none" cap="none" strike="noStrike">
                          <a:solidFill>
                            <a:srgbClr val="000000"/>
                          </a:solidFill>
                        </a:rPr>
                        <a:t>HoD (EnTC) </a:t>
                      </a:r>
                      <a:endParaRPr sz="1400" u="none" cap="none" strike="noStrike">
                        <a:solidFill>
                          <a:srgbClr val="000000"/>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54" name="Google Shape;154;p18"/>
          <p:cNvSpPr/>
          <p:nvPr/>
        </p:nvSpPr>
        <p:spPr>
          <a:xfrm>
            <a:off x="1047239" y="6373817"/>
            <a:ext cx="8241216"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1200">
                <a:solidFill>
                  <a:schemeClr val="dk1"/>
                </a:solidFill>
                <a:latin typeface="Times New Roman"/>
                <a:ea typeface="Times New Roman"/>
                <a:cs typeface="Times New Roman"/>
                <a:sym typeface="Times New Roman"/>
              </a:rPr>
              <a:t>DEPARTMENT OF ELECTRONICS &amp; TELECOMMUNICATION  </a:t>
            </a:r>
            <a:br>
              <a:rPr lang="en-IN" sz="1200">
                <a:solidFill>
                  <a:schemeClr val="dk1"/>
                </a:solidFill>
                <a:latin typeface="Times New Roman"/>
                <a:ea typeface="Times New Roman"/>
                <a:cs typeface="Times New Roman"/>
                <a:sym typeface="Times New Roman"/>
              </a:rPr>
            </a:br>
            <a:r>
              <a:rPr lang="en-IN" sz="1200">
                <a:solidFill>
                  <a:schemeClr val="dk1"/>
                </a:solidFill>
                <a:latin typeface="Times New Roman"/>
                <a:ea typeface="Times New Roman"/>
                <a:cs typeface="Times New Roman"/>
                <a:sym typeface="Times New Roman"/>
              </a:rPr>
              <a:t>B.E. (E&amp;TC) 2020-2021</a:t>
            </a:r>
            <a:br>
              <a:rPr lang="en-IN" sz="1200">
                <a:solidFill>
                  <a:schemeClr val="dk1"/>
                </a:solidFill>
                <a:latin typeface="Times New Roman"/>
                <a:ea typeface="Times New Roman"/>
                <a:cs typeface="Times New Roman"/>
                <a:sym typeface="Times New Roman"/>
              </a:rPr>
            </a:br>
            <a:endParaRPr sz="1200">
              <a:solidFill>
                <a:schemeClr val="dk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4400"/>
              <a:buFont typeface="Arial"/>
              <a:buNone/>
            </a:pPr>
            <a:r>
              <a:rPr lang="en-IN" sz="4400">
                <a:latin typeface="Arial"/>
                <a:ea typeface="Arial"/>
                <a:cs typeface="Arial"/>
                <a:sym typeface="Arial"/>
              </a:rPr>
              <a:t>SOFTWARES</a:t>
            </a:r>
            <a:r>
              <a:rPr lang="en-IN" sz="4400"/>
              <a:t> </a:t>
            </a:r>
            <a:r>
              <a:rPr lang="en-IN" sz="4400">
                <a:latin typeface="Arial"/>
                <a:ea typeface="Arial"/>
                <a:cs typeface="Arial"/>
                <a:sym typeface="Arial"/>
              </a:rPr>
              <a:t>USED</a:t>
            </a:r>
            <a:endParaRPr/>
          </a:p>
        </p:txBody>
      </p:sp>
      <p:pic>
        <p:nvPicPr>
          <p:cNvPr id="227" name="Google Shape;227;p27"/>
          <p:cNvPicPr preferRelativeResize="0"/>
          <p:nvPr/>
        </p:nvPicPr>
        <p:blipFill>
          <a:blip r:embed="rId3">
            <a:alphaModFix/>
          </a:blip>
          <a:stretch>
            <a:fillRect/>
          </a:stretch>
        </p:blipFill>
        <p:spPr>
          <a:xfrm>
            <a:off x="7393075" y="1085525"/>
            <a:ext cx="2013275" cy="2013275"/>
          </a:xfrm>
          <a:prstGeom prst="rect">
            <a:avLst/>
          </a:prstGeom>
          <a:noFill/>
          <a:ln>
            <a:noFill/>
          </a:ln>
        </p:spPr>
      </p:pic>
      <p:pic>
        <p:nvPicPr>
          <p:cNvPr id="228" name="Google Shape;228;p27"/>
          <p:cNvPicPr preferRelativeResize="0"/>
          <p:nvPr/>
        </p:nvPicPr>
        <p:blipFill>
          <a:blip r:embed="rId4">
            <a:alphaModFix/>
          </a:blip>
          <a:stretch>
            <a:fillRect/>
          </a:stretch>
        </p:blipFill>
        <p:spPr>
          <a:xfrm>
            <a:off x="4667251" y="2259150"/>
            <a:ext cx="1803075" cy="1803075"/>
          </a:xfrm>
          <a:prstGeom prst="rect">
            <a:avLst/>
          </a:prstGeom>
          <a:noFill/>
          <a:ln>
            <a:noFill/>
          </a:ln>
        </p:spPr>
      </p:pic>
      <p:pic>
        <p:nvPicPr>
          <p:cNvPr id="229" name="Google Shape;229;p27"/>
          <p:cNvPicPr preferRelativeResize="0"/>
          <p:nvPr/>
        </p:nvPicPr>
        <p:blipFill>
          <a:blip r:embed="rId5">
            <a:alphaModFix/>
          </a:blip>
          <a:stretch>
            <a:fillRect/>
          </a:stretch>
        </p:blipFill>
        <p:spPr>
          <a:xfrm>
            <a:off x="1368748" y="4062223"/>
            <a:ext cx="3614235" cy="1803075"/>
          </a:xfrm>
          <a:prstGeom prst="rect">
            <a:avLst/>
          </a:prstGeom>
          <a:noFill/>
          <a:ln>
            <a:noFill/>
          </a:ln>
        </p:spPr>
      </p:pic>
      <p:pic>
        <p:nvPicPr>
          <p:cNvPr id="230" name="Google Shape;230;p27"/>
          <p:cNvPicPr preferRelativeResize="0"/>
          <p:nvPr/>
        </p:nvPicPr>
        <p:blipFill>
          <a:blip r:embed="rId6">
            <a:alphaModFix/>
          </a:blip>
          <a:stretch>
            <a:fillRect/>
          </a:stretch>
        </p:blipFill>
        <p:spPr>
          <a:xfrm>
            <a:off x="6743227" y="3832200"/>
            <a:ext cx="2133600" cy="2133600"/>
          </a:xfrm>
          <a:prstGeom prst="rect">
            <a:avLst/>
          </a:prstGeom>
          <a:noFill/>
          <a:ln>
            <a:noFill/>
          </a:ln>
        </p:spPr>
      </p:pic>
      <p:sp>
        <p:nvSpPr>
          <p:cNvPr id="231" name="Google Shape;231;p27"/>
          <p:cNvSpPr txBox="1"/>
          <p:nvPr/>
        </p:nvSpPr>
        <p:spPr>
          <a:xfrm>
            <a:off x="459875" y="1493250"/>
            <a:ext cx="3614100" cy="585000"/>
          </a:xfrm>
          <a:prstGeom prst="rect">
            <a:avLst/>
          </a:prstGeom>
          <a:noFill/>
          <a:ln>
            <a:noFill/>
          </a:ln>
        </p:spPr>
        <p:txBody>
          <a:bodyPr anchorCtr="0" anchor="t" bIns="91425" lIns="91425" spcFirstLastPara="1" rIns="91425" wrap="square" tIns="91425">
            <a:spAutoFit/>
          </a:bodyPr>
          <a:lstStyle/>
          <a:p>
            <a:pPr indent="-406400" lvl="0" marL="342900" rtl="0" algn="l">
              <a:lnSpc>
                <a:spcPct val="110000"/>
              </a:lnSpc>
              <a:spcBef>
                <a:spcPts val="0"/>
              </a:spcBef>
              <a:spcAft>
                <a:spcPts val="0"/>
              </a:spcAft>
              <a:buClr>
                <a:schemeClr val="dk1"/>
              </a:buClr>
              <a:buSzPts val="2600"/>
              <a:buFont typeface="Noto Sans Symbols"/>
              <a:buChar char="►"/>
            </a:pPr>
            <a:r>
              <a:rPr lang="en-IN" sz="2600">
                <a:solidFill>
                  <a:schemeClr val="dk1"/>
                </a:solidFill>
                <a:latin typeface="Times New Roman"/>
                <a:ea typeface="Times New Roman"/>
                <a:cs typeface="Times New Roman"/>
                <a:sym typeface="Times New Roman"/>
              </a:rPr>
              <a:t>Python 3</a:t>
            </a:r>
            <a:endParaRPr>
              <a:latin typeface="Trebuchet MS"/>
              <a:ea typeface="Trebuchet MS"/>
              <a:cs typeface="Trebuchet MS"/>
              <a:sym typeface="Trebuchet MS"/>
            </a:endParaRPr>
          </a:p>
        </p:txBody>
      </p:sp>
      <p:sp>
        <p:nvSpPr>
          <p:cNvPr id="232" name="Google Shape;232;p27"/>
          <p:cNvSpPr txBox="1"/>
          <p:nvPr/>
        </p:nvSpPr>
        <p:spPr>
          <a:xfrm>
            <a:off x="459875" y="2041350"/>
            <a:ext cx="3783300" cy="585000"/>
          </a:xfrm>
          <a:prstGeom prst="rect">
            <a:avLst/>
          </a:prstGeom>
          <a:noFill/>
          <a:ln>
            <a:noFill/>
          </a:ln>
        </p:spPr>
        <p:txBody>
          <a:bodyPr anchorCtr="0" anchor="t" bIns="91425" lIns="91425" spcFirstLastPara="1" rIns="91425" wrap="square" tIns="91425">
            <a:spAutoFit/>
          </a:bodyPr>
          <a:lstStyle/>
          <a:p>
            <a:pPr indent="-406400" lvl="0" marL="342900" rtl="0" algn="l">
              <a:lnSpc>
                <a:spcPct val="110000"/>
              </a:lnSpc>
              <a:spcBef>
                <a:spcPts val="1000"/>
              </a:spcBef>
              <a:spcAft>
                <a:spcPts val="0"/>
              </a:spcAft>
              <a:buClr>
                <a:schemeClr val="dk1"/>
              </a:buClr>
              <a:buSzPts val="2600"/>
              <a:buFont typeface="Noto Sans Symbols"/>
              <a:buChar char="►"/>
            </a:pPr>
            <a:r>
              <a:rPr lang="en-IN" sz="2600">
                <a:solidFill>
                  <a:schemeClr val="dk1"/>
                </a:solidFill>
                <a:latin typeface="Times New Roman"/>
                <a:ea typeface="Times New Roman"/>
                <a:cs typeface="Times New Roman"/>
                <a:sym typeface="Times New Roman"/>
              </a:rPr>
              <a:t>Visual Studio Code</a:t>
            </a:r>
            <a:endParaRPr sz="2600">
              <a:solidFill>
                <a:schemeClr val="dk1"/>
              </a:solidFill>
              <a:latin typeface="Times New Roman"/>
              <a:ea typeface="Times New Roman"/>
              <a:cs typeface="Times New Roman"/>
              <a:sym typeface="Times New Roman"/>
            </a:endParaRPr>
          </a:p>
        </p:txBody>
      </p:sp>
      <p:sp>
        <p:nvSpPr>
          <p:cNvPr id="233" name="Google Shape;233;p27"/>
          <p:cNvSpPr txBox="1"/>
          <p:nvPr/>
        </p:nvSpPr>
        <p:spPr>
          <a:xfrm>
            <a:off x="480875" y="2644275"/>
            <a:ext cx="3876900" cy="585000"/>
          </a:xfrm>
          <a:prstGeom prst="rect">
            <a:avLst/>
          </a:prstGeom>
          <a:noFill/>
          <a:ln>
            <a:noFill/>
          </a:ln>
        </p:spPr>
        <p:txBody>
          <a:bodyPr anchorCtr="0" anchor="t" bIns="91425" lIns="91425" spcFirstLastPara="1" rIns="91425" wrap="square" tIns="91425">
            <a:spAutoFit/>
          </a:bodyPr>
          <a:lstStyle/>
          <a:p>
            <a:pPr indent="-406400" lvl="0" marL="342900" rtl="0" algn="l">
              <a:lnSpc>
                <a:spcPct val="110000"/>
              </a:lnSpc>
              <a:spcBef>
                <a:spcPts val="1000"/>
              </a:spcBef>
              <a:spcAft>
                <a:spcPts val="0"/>
              </a:spcAft>
              <a:buClr>
                <a:schemeClr val="dk1"/>
              </a:buClr>
              <a:buSzPts val="2600"/>
              <a:buFont typeface="Noto Sans Symbols"/>
              <a:buChar char="►"/>
            </a:pPr>
            <a:r>
              <a:rPr lang="en-IN" sz="2600">
                <a:solidFill>
                  <a:schemeClr val="dk1"/>
                </a:solidFill>
                <a:latin typeface="Times New Roman"/>
                <a:ea typeface="Times New Roman"/>
                <a:cs typeface="Times New Roman"/>
                <a:sym typeface="Times New Roman"/>
              </a:rPr>
              <a:t>Anaconda Libraries</a:t>
            </a:r>
            <a:endParaRPr sz="2600">
              <a:solidFill>
                <a:schemeClr val="dk1"/>
              </a:solidFill>
              <a:latin typeface="Times New Roman"/>
              <a:ea typeface="Times New Roman"/>
              <a:cs typeface="Times New Roman"/>
              <a:sym typeface="Times New Roman"/>
            </a:endParaRPr>
          </a:p>
        </p:txBody>
      </p:sp>
      <p:sp>
        <p:nvSpPr>
          <p:cNvPr id="234" name="Google Shape;234;p27"/>
          <p:cNvSpPr txBox="1"/>
          <p:nvPr/>
        </p:nvSpPr>
        <p:spPr>
          <a:xfrm>
            <a:off x="459875" y="3189013"/>
            <a:ext cx="3000000" cy="585000"/>
          </a:xfrm>
          <a:prstGeom prst="rect">
            <a:avLst/>
          </a:prstGeom>
          <a:noFill/>
          <a:ln>
            <a:noFill/>
          </a:ln>
        </p:spPr>
        <p:txBody>
          <a:bodyPr anchorCtr="0" anchor="t" bIns="91425" lIns="91425" spcFirstLastPara="1" rIns="91425" wrap="square" tIns="91425">
            <a:spAutoFit/>
          </a:bodyPr>
          <a:lstStyle/>
          <a:p>
            <a:pPr indent="-406400" lvl="0" marL="342900" rtl="0" algn="l">
              <a:lnSpc>
                <a:spcPct val="110000"/>
              </a:lnSpc>
              <a:spcBef>
                <a:spcPts val="1000"/>
              </a:spcBef>
              <a:spcAft>
                <a:spcPts val="0"/>
              </a:spcAft>
              <a:buClr>
                <a:schemeClr val="dk1"/>
              </a:buClr>
              <a:buSzPts val="2600"/>
              <a:buFont typeface="Noto Sans Symbols"/>
              <a:buChar char="►"/>
            </a:pPr>
            <a:r>
              <a:rPr lang="en-IN" sz="2600">
                <a:solidFill>
                  <a:schemeClr val="dk1"/>
                </a:solidFill>
                <a:latin typeface="Times New Roman"/>
                <a:ea typeface="Times New Roman"/>
                <a:cs typeface="Times New Roman"/>
                <a:sym typeface="Times New Roman"/>
              </a:rPr>
              <a:t>Google Colab</a:t>
            </a:r>
            <a:endParaRPr sz="2600">
              <a:solidFill>
                <a:schemeClr val="dk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ppt_w</p:attrName>
                                        </p:attrNameLst>
                                      </p:cBhvr>
                                      <p:tavLst>
                                        <p:tav fmla="" tm="0">
                                          <p:val>
                                            <p:strVal val="0"/>
                                          </p:val>
                                        </p:tav>
                                        <p:tav fmla="" tm="100000">
                                          <p:val>
                                            <p:strVal val="#ppt_w"/>
                                          </p:val>
                                        </p:tav>
                                      </p:tavLst>
                                    </p:anim>
                                    <p:anim calcmode="lin" valueType="num">
                                      <p:cBhvr additive="base">
                                        <p:cTn dur="1000"/>
                                        <p:tgtEl>
                                          <p:spTgt spid="22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p:nvPr/>
        </p:nvSpPr>
        <p:spPr>
          <a:xfrm>
            <a:off x="3714748" y="3409977"/>
            <a:ext cx="2400300" cy="1081500"/>
          </a:xfrm>
          <a:prstGeom prst="rect">
            <a:avLst/>
          </a:prstGeom>
          <a:solidFill>
            <a:srgbClr val="000000">
              <a:alpha val="0"/>
            </a:srgbClr>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40" name="Google Shape;240;p28"/>
          <p:cNvSpPr/>
          <p:nvPr/>
        </p:nvSpPr>
        <p:spPr>
          <a:xfrm>
            <a:off x="1359877" y="3581399"/>
            <a:ext cx="1547400" cy="668100"/>
          </a:xfrm>
          <a:prstGeom prst="roundRect">
            <a:avLst>
              <a:gd fmla="val 16667" name="adj"/>
            </a:avLst>
          </a:prstGeom>
          <a:solidFill>
            <a:srgbClr val="000000">
              <a:alpha val="0"/>
            </a:srgbClr>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41" name="Google Shape;241;p28"/>
          <p:cNvSpPr/>
          <p:nvPr/>
        </p:nvSpPr>
        <p:spPr>
          <a:xfrm>
            <a:off x="7454455" y="3207571"/>
            <a:ext cx="1421400" cy="540600"/>
          </a:xfrm>
          <a:prstGeom prst="roundRect">
            <a:avLst>
              <a:gd fmla="val 16667" name="adj"/>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Trebuchet MS"/>
                <a:ea typeface="Trebuchet MS"/>
                <a:cs typeface="Trebuchet MS"/>
                <a:sym typeface="Trebuchet MS"/>
              </a:rPr>
              <a:t>Solenoid</a:t>
            </a:r>
            <a:endParaRPr/>
          </a:p>
        </p:txBody>
      </p:sp>
      <p:sp>
        <p:nvSpPr>
          <p:cNvPr id="242" name="Google Shape;242;p28"/>
          <p:cNvSpPr/>
          <p:nvPr/>
        </p:nvSpPr>
        <p:spPr>
          <a:xfrm>
            <a:off x="7496908" y="4249614"/>
            <a:ext cx="1336500" cy="756000"/>
          </a:xfrm>
          <a:prstGeom prst="roundRect">
            <a:avLst>
              <a:gd fmla="val 16667" name="adj"/>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Trebuchet MS"/>
                <a:ea typeface="Trebuchet MS"/>
                <a:cs typeface="Trebuchet MS"/>
                <a:sym typeface="Trebuchet MS"/>
              </a:rPr>
              <a:t>Motors</a:t>
            </a:r>
            <a:endParaRPr/>
          </a:p>
        </p:txBody>
      </p:sp>
      <p:sp>
        <p:nvSpPr>
          <p:cNvPr id="243" name="Google Shape;243;p28"/>
          <p:cNvSpPr/>
          <p:nvPr/>
        </p:nvSpPr>
        <p:spPr>
          <a:xfrm>
            <a:off x="7496908" y="5489331"/>
            <a:ext cx="1336500" cy="729900"/>
          </a:xfrm>
          <a:prstGeom prst="roundRect">
            <a:avLst>
              <a:gd fmla="val 16667" name="adj"/>
            </a:avLst>
          </a:prstGeom>
          <a:solidFill>
            <a:srgbClr val="000000">
              <a:alpha val="0"/>
            </a:srgbClr>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Trebuchet MS"/>
                <a:ea typeface="Trebuchet MS"/>
                <a:cs typeface="Trebuchet MS"/>
                <a:sym typeface="Trebuchet MS"/>
              </a:rPr>
              <a:t>Display</a:t>
            </a:r>
            <a:endParaRPr/>
          </a:p>
        </p:txBody>
      </p:sp>
      <p:sp>
        <p:nvSpPr>
          <p:cNvPr id="244" name="Google Shape;244;p28"/>
          <p:cNvSpPr txBox="1"/>
          <p:nvPr/>
        </p:nvSpPr>
        <p:spPr>
          <a:xfrm>
            <a:off x="1553308" y="3766038"/>
            <a:ext cx="1230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Trebuchet MS"/>
                <a:ea typeface="Trebuchet MS"/>
                <a:cs typeface="Trebuchet MS"/>
                <a:sym typeface="Trebuchet MS"/>
              </a:rPr>
              <a:t>Pi Camera</a:t>
            </a:r>
            <a:endParaRPr/>
          </a:p>
        </p:txBody>
      </p:sp>
      <p:sp>
        <p:nvSpPr>
          <p:cNvPr id="245" name="Google Shape;245;p28"/>
          <p:cNvSpPr txBox="1"/>
          <p:nvPr/>
        </p:nvSpPr>
        <p:spPr>
          <a:xfrm>
            <a:off x="4059115" y="3766038"/>
            <a:ext cx="1784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Trebuchet MS"/>
                <a:ea typeface="Trebuchet MS"/>
                <a:cs typeface="Trebuchet MS"/>
                <a:sym typeface="Trebuchet MS"/>
              </a:rPr>
              <a:t>Raspberry pi 4B</a:t>
            </a:r>
            <a:endParaRPr/>
          </a:p>
        </p:txBody>
      </p:sp>
      <p:cxnSp>
        <p:nvCxnSpPr>
          <p:cNvPr id="246" name="Google Shape;246;p28"/>
          <p:cNvCxnSpPr/>
          <p:nvPr/>
        </p:nvCxnSpPr>
        <p:spPr>
          <a:xfrm>
            <a:off x="2907323" y="3915506"/>
            <a:ext cx="844200" cy="0"/>
          </a:xfrm>
          <a:prstGeom prst="straightConnector1">
            <a:avLst/>
          </a:prstGeom>
          <a:noFill/>
          <a:ln cap="rnd" cmpd="sng" w="12700">
            <a:solidFill>
              <a:schemeClr val="dk1"/>
            </a:solidFill>
            <a:prstDash val="solid"/>
            <a:round/>
            <a:headEnd len="sm" w="sm" type="none"/>
            <a:tailEnd len="med" w="med" type="triangle"/>
          </a:ln>
        </p:spPr>
      </p:cxnSp>
      <p:cxnSp>
        <p:nvCxnSpPr>
          <p:cNvPr id="247" name="Google Shape;247;p28"/>
          <p:cNvCxnSpPr>
            <a:stCxn id="239" idx="3"/>
            <a:endCxn id="242" idx="1"/>
          </p:cNvCxnSpPr>
          <p:nvPr/>
        </p:nvCxnSpPr>
        <p:spPr>
          <a:xfrm>
            <a:off x="6115048" y="3950727"/>
            <a:ext cx="1381800" cy="676800"/>
          </a:xfrm>
          <a:prstGeom prst="bentConnector3">
            <a:avLst>
              <a:gd fmla="val 50000" name="adj1"/>
            </a:avLst>
          </a:prstGeom>
          <a:noFill/>
          <a:ln cap="rnd" cmpd="sng" w="12700">
            <a:solidFill>
              <a:schemeClr val="dk1"/>
            </a:solidFill>
            <a:prstDash val="solid"/>
            <a:round/>
            <a:headEnd len="sm" w="sm" type="none"/>
            <a:tailEnd len="med" w="med" type="triangle"/>
          </a:ln>
        </p:spPr>
      </p:cxnSp>
      <p:cxnSp>
        <p:nvCxnSpPr>
          <p:cNvPr id="248" name="Google Shape;248;p28"/>
          <p:cNvCxnSpPr>
            <a:endCxn id="243" idx="1"/>
          </p:cNvCxnSpPr>
          <p:nvPr/>
        </p:nvCxnSpPr>
        <p:spPr>
          <a:xfrm flipH="1" rot="-5400000">
            <a:off x="6178408" y="4535781"/>
            <a:ext cx="1523400" cy="1113600"/>
          </a:xfrm>
          <a:prstGeom prst="bentConnector2">
            <a:avLst/>
          </a:prstGeom>
          <a:noFill/>
          <a:ln cap="rnd" cmpd="sng" w="12700">
            <a:solidFill>
              <a:schemeClr val="dk1"/>
            </a:solidFill>
            <a:prstDash val="solid"/>
            <a:round/>
            <a:headEnd len="sm" w="sm" type="none"/>
            <a:tailEnd len="med" w="med" type="triangle"/>
          </a:ln>
        </p:spPr>
      </p:cxnSp>
      <p:cxnSp>
        <p:nvCxnSpPr>
          <p:cNvPr id="249" name="Google Shape;249;p28"/>
          <p:cNvCxnSpPr>
            <a:endCxn id="241" idx="1"/>
          </p:cNvCxnSpPr>
          <p:nvPr/>
        </p:nvCxnSpPr>
        <p:spPr>
          <a:xfrm flipH="1" rot="10800000">
            <a:off x="6114955" y="3477871"/>
            <a:ext cx="1339500" cy="17700"/>
          </a:xfrm>
          <a:prstGeom prst="straightConnector1">
            <a:avLst/>
          </a:prstGeom>
          <a:noFill/>
          <a:ln cap="rnd" cmpd="sng" w="12700">
            <a:solidFill>
              <a:schemeClr val="dk1"/>
            </a:solidFill>
            <a:prstDash val="solid"/>
            <a:round/>
            <a:headEnd len="sm" w="sm" type="none"/>
            <a:tailEnd len="med" w="med" type="triangle"/>
          </a:ln>
        </p:spPr>
      </p:cxnSp>
      <p:sp>
        <p:nvSpPr>
          <p:cNvPr id="250" name="Google Shape;250;p28"/>
          <p:cNvSpPr/>
          <p:nvPr/>
        </p:nvSpPr>
        <p:spPr>
          <a:xfrm>
            <a:off x="4071146" y="1650775"/>
            <a:ext cx="1688100" cy="1222200"/>
          </a:xfrm>
          <a:prstGeom prst="ellipse">
            <a:avLst/>
          </a:prstGeom>
          <a:solidFill>
            <a:srgbClr val="000000">
              <a:alpha val="0"/>
            </a:srgbClr>
          </a:solidFill>
          <a:ln cap="rnd"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Trebuchet MS"/>
                <a:ea typeface="Trebuchet MS"/>
                <a:cs typeface="Trebuchet MS"/>
                <a:sym typeface="Trebuchet MS"/>
              </a:rPr>
              <a:t>Power Supply</a:t>
            </a:r>
            <a:endParaRPr/>
          </a:p>
        </p:txBody>
      </p:sp>
      <p:cxnSp>
        <p:nvCxnSpPr>
          <p:cNvPr id="251" name="Google Shape;251;p28"/>
          <p:cNvCxnSpPr>
            <a:endCxn id="239" idx="0"/>
          </p:cNvCxnSpPr>
          <p:nvPr/>
        </p:nvCxnSpPr>
        <p:spPr>
          <a:xfrm flipH="1">
            <a:off x="4914898" y="2872977"/>
            <a:ext cx="600" cy="537000"/>
          </a:xfrm>
          <a:prstGeom prst="straightConnector1">
            <a:avLst/>
          </a:prstGeom>
          <a:noFill/>
          <a:ln cap="rnd" cmpd="sng" w="12700">
            <a:solidFill>
              <a:schemeClr val="dk1"/>
            </a:solidFill>
            <a:prstDash val="solid"/>
            <a:round/>
            <a:headEnd len="sm" w="sm" type="none"/>
            <a:tailEnd len="med" w="med" type="triangle"/>
          </a:ln>
        </p:spPr>
      </p:cxnSp>
      <p:cxnSp>
        <p:nvCxnSpPr>
          <p:cNvPr id="252" name="Google Shape;252;p28"/>
          <p:cNvCxnSpPr/>
          <p:nvPr/>
        </p:nvCxnSpPr>
        <p:spPr>
          <a:xfrm>
            <a:off x="6115048" y="4330944"/>
            <a:ext cx="268200" cy="0"/>
          </a:xfrm>
          <a:prstGeom prst="straightConnector1">
            <a:avLst/>
          </a:prstGeom>
          <a:noFill/>
          <a:ln cap="rnd" cmpd="sng" w="12700">
            <a:solidFill>
              <a:schemeClr val="dk1"/>
            </a:solidFill>
            <a:prstDash val="solid"/>
            <a:round/>
            <a:headEnd len="sm" w="sm" type="none"/>
            <a:tailEnd len="sm" w="sm" type="none"/>
          </a:ln>
        </p:spPr>
      </p:cxnSp>
      <p:sp>
        <p:nvSpPr>
          <p:cNvPr id="253" name="Google Shape;253;p28"/>
          <p:cNvSpPr txBox="1"/>
          <p:nvPr>
            <p:ph type="title"/>
          </p:nvPr>
        </p:nvSpPr>
        <p:spPr>
          <a:xfrm>
            <a:off x="-6" y="216918"/>
            <a:ext cx="10515600" cy="13257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IN"/>
              <a:t>  </a:t>
            </a:r>
            <a:r>
              <a:rPr lang="en-IN" sz="4400">
                <a:latin typeface="Arial"/>
                <a:ea typeface="Arial"/>
                <a:cs typeface="Arial"/>
                <a:sym typeface="Arial"/>
              </a:rPr>
              <a:t>BLOCK DIAGRAM</a:t>
            </a:r>
            <a:br>
              <a:rPr lang="en-IN"/>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0"/>
                                        <p:tgtEl>
                                          <p:spTgt spid="253"/>
                                        </p:tgtEl>
                                        <p:attrNameLst>
                                          <p:attrName>ppt_w</p:attrName>
                                        </p:attrNameLst>
                                      </p:cBhvr>
                                      <p:tavLst>
                                        <p:tav fmla="" tm="0">
                                          <p:val>
                                            <p:strVal val="0"/>
                                          </p:val>
                                        </p:tav>
                                        <p:tav fmla="" tm="100000">
                                          <p:val>
                                            <p:strVal val="#ppt_w"/>
                                          </p:val>
                                        </p:tav>
                                      </p:tavLst>
                                    </p:anim>
                                    <p:anim calcmode="lin" valueType="num">
                                      <p:cBhvr additive="base">
                                        <p:cTn dur="1000"/>
                                        <p:tgtEl>
                                          <p:spTgt spid="25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ppt_w</p:attrName>
                                        </p:attrNameLst>
                                      </p:cBhvr>
                                      <p:tavLst>
                                        <p:tav fmla="" tm="0">
                                          <p:val>
                                            <p:strVal val="0"/>
                                          </p:val>
                                        </p:tav>
                                        <p:tav fmla="" tm="100000">
                                          <p:val>
                                            <p:strVal val="#ppt_w"/>
                                          </p:val>
                                        </p:tav>
                                      </p:tavLst>
                                    </p:anim>
                                    <p:anim calcmode="lin" valueType="num">
                                      <p:cBhvr additive="base">
                                        <p:cTn dur="1000"/>
                                        <p:tgtEl>
                                          <p:spTgt spid="23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0" y="175100"/>
            <a:ext cx="9692100" cy="8667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4400"/>
              <a:buFont typeface="Arial"/>
              <a:buNone/>
            </a:pPr>
            <a:r>
              <a:rPr lang="en-IN" sz="4400">
                <a:latin typeface="Arial"/>
                <a:ea typeface="Arial"/>
                <a:cs typeface="Arial"/>
                <a:sym typeface="Arial"/>
              </a:rPr>
              <a:t>SYSTEM </a:t>
            </a:r>
            <a:r>
              <a:rPr lang="en-IN" sz="4400">
                <a:latin typeface="Arial"/>
                <a:ea typeface="Arial"/>
                <a:cs typeface="Arial"/>
                <a:sym typeface="Arial"/>
              </a:rPr>
              <a:t>FLOW CHART</a:t>
            </a:r>
            <a:endParaRPr sz="4400"/>
          </a:p>
        </p:txBody>
      </p:sp>
      <p:sp>
        <p:nvSpPr>
          <p:cNvPr id="259" name="Google Shape;259;p29"/>
          <p:cNvSpPr/>
          <p:nvPr/>
        </p:nvSpPr>
        <p:spPr>
          <a:xfrm>
            <a:off x="360966" y="1235156"/>
            <a:ext cx="1446162" cy="529411"/>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START</a:t>
            </a:r>
            <a:endParaRPr b="1"/>
          </a:p>
        </p:txBody>
      </p:sp>
      <p:cxnSp>
        <p:nvCxnSpPr>
          <p:cNvPr id="260" name="Google Shape;260;p29"/>
          <p:cNvCxnSpPr>
            <a:stCxn id="259" idx="3"/>
            <a:endCxn id="261" idx="1"/>
          </p:cNvCxnSpPr>
          <p:nvPr/>
        </p:nvCxnSpPr>
        <p:spPr>
          <a:xfrm>
            <a:off x="1807129" y="1499861"/>
            <a:ext cx="1152600" cy="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29"/>
          <p:cNvSpPr/>
          <p:nvPr/>
        </p:nvSpPr>
        <p:spPr>
          <a:xfrm>
            <a:off x="2959850" y="1259183"/>
            <a:ext cx="2268490" cy="481357"/>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a:t>Take manual movement controls</a:t>
            </a:r>
            <a:endParaRPr b="1"/>
          </a:p>
        </p:txBody>
      </p:sp>
      <p:cxnSp>
        <p:nvCxnSpPr>
          <p:cNvPr id="262" name="Google Shape;262;p29"/>
          <p:cNvCxnSpPr>
            <a:endCxn id="263" idx="1"/>
          </p:cNvCxnSpPr>
          <p:nvPr/>
        </p:nvCxnSpPr>
        <p:spPr>
          <a:xfrm>
            <a:off x="5228462" y="1499861"/>
            <a:ext cx="1152600" cy="0"/>
          </a:xfrm>
          <a:prstGeom prst="straightConnector1">
            <a:avLst/>
          </a:prstGeom>
          <a:noFill/>
          <a:ln cap="flat" cmpd="sng" w="9525">
            <a:solidFill>
              <a:schemeClr val="dk2"/>
            </a:solidFill>
            <a:prstDash val="solid"/>
            <a:round/>
            <a:headEnd len="med" w="med" type="none"/>
            <a:tailEnd len="med" w="med" type="triangle"/>
          </a:ln>
        </p:spPr>
      </p:cxnSp>
      <p:sp>
        <p:nvSpPr>
          <p:cNvPr id="263" name="Google Shape;263;p29"/>
          <p:cNvSpPr/>
          <p:nvPr/>
        </p:nvSpPr>
        <p:spPr>
          <a:xfrm>
            <a:off x="6381062" y="1259183"/>
            <a:ext cx="2268490" cy="481357"/>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a:t>Keep Tracing Target</a:t>
            </a:r>
            <a:endParaRPr b="1"/>
          </a:p>
        </p:txBody>
      </p:sp>
      <p:cxnSp>
        <p:nvCxnSpPr>
          <p:cNvPr id="264" name="Google Shape;264;p29"/>
          <p:cNvCxnSpPr/>
          <p:nvPr/>
        </p:nvCxnSpPr>
        <p:spPr>
          <a:xfrm>
            <a:off x="7510694" y="1740430"/>
            <a:ext cx="5466" cy="481730"/>
          </a:xfrm>
          <a:prstGeom prst="straightConnector1">
            <a:avLst/>
          </a:prstGeom>
          <a:noFill/>
          <a:ln cap="flat" cmpd="sng" w="9525">
            <a:solidFill>
              <a:schemeClr val="dk2"/>
            </a:solidFill>
            <a:prstDash val="solid"/>
            <a:round/>
            <a:headEnd len="med" w="med" type="none"/>
            <a:tailEnd len="med" w="med" type="triangle"/>
          </a:ln>
        </p:spPr>
      </p:cxnSp>
      <p:sp>
        <p:nvSpPr>
          <p:cNvPr id="265" name="Google Shape;265;p29"/>
          <p:cNvSpPr/>
          <p:nvPr/>
        </p:nvSpPr>
        <p:spPr>
          <a:xfrm>
            <a:off x="6663683" y="2212359"/>
            <a:ext cx="1709700" cy="6375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300"/>
              <a:t>Target Found ?</a:t>
            </a:r>
            <a:endParaRPr b="1" sz="1300"/>
          </a:p>
        </p:txBody>
      </p:sp>
      <p:sp>
        <p:nvSpPr>
          <p:cNvPr id="266" name="Google Shape;266;p29"/>
          <p:cNvSpPr/>
          <p:nvPr/>
        </p:nvSpPr>
        <p:spPr>
          <a:xfrm>
            <a:off x="6381062" y="3235025"/>
            <a:ext cx="2268490" cy="399556"/>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Align target to center of screen</a:t>
            </a:r>
            <a:endParaRPr b="1"/>
          </a:p>
        </p:txBody>
      </p:sp>
      <p:cxnSp>
        <p:nvCxnSpPr>
          <p:cNvPr id="267" name="Google Shape;267;p29"/>
          <p:cNvCxnSpPr/>
          <p:nvPr/>
        </p:nvCxnSpPr>
        <p:spPr>
          <a:xfrm>
            <a:off x="7510694" y="3634605"/>
            <a:ext cx="5466" cy="399929"/>
          </a:xfrm>
          <a:prstGeom prst="straightConnector1">
            <a:avLst/>
          </a:prstGeom>
          <a:noFill/>
          <a:ln cap="flat" cmpd="sng" w="9525">
            <a:solidFill>
              <a:schemeClr val="dk2"/>
            </a:solidFill>
            <a:prstDash val="solid"/>
            <a:round/>
            <a:headEnd len="med" w="med" type="none"/>
            <a:tailEnd len="med" w="med" type="triangle"/>
          </a:ln>
        </p:spPr>
      </p:cxnSp>
      <p:sp>
        <p:nvSpPr>
          <p:cNvPr id="268" name="Google Shape;268;p29"/>
          <p:cNvSpPr/>
          <p:nvPr/>
        </p:nvSpPr>
        <p:spPr>
          <a:xfrm>
            <a:off x="6381233" y="4026398"/>
            <a:ext cx="2268490" cy="779889"/>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Target Centered ?</a:t>
            </a:r>
            <a:endParaRPr b="1"/>
          </a:p>
        </p:txBody>
      </p:sp>
      <p:sp>
        <p:nvSpPr>
          <p:cNvPr id="269" name="Google Shape;269;p29"/>
          <p:cNvSpPr/>
          <p:nvPr/>
        </p:nvSpPr>
        <p:spPr>
          <a:xfrm>
            <a:off x="6381062" y="5223624"/>
            <a:ext cx="2268490" cy="399556"/>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Solenoid actuation</a:t>
            </a:r>
            <a:endParaRPr b="1"/>
          </a:p>
        </p:txBody>
      </p:sp>
      <p:cxnSp>
        <p:nvCxnSpPr>
          <p:cNvPr id="270" name="Google Shape;270;p29"/>
          <p:cNvCxnSpPr/>
          <p:nvPr/>
        </p:nvCxnSpPr>
        <p:spPr>
          <a:xfrm>
            <a:off x="7510694" y="5649053"/>
            <a:ext cx="5466" cy="399826"/>
          </a:xfrm>
          <a:prstGeom prst="straightConnector1">
            <a:avLst/>
          </a:prstGeom>
          <a:noFill/>
          <a:ln cap="flat" cmpd="sng" w="9525">
            <a:solidFill>
              <a:schemeClr val="dk2"/>
            </a:solidFill>
            <a:prstDash val="solid"/>
            <a:round/>
            <a:headEnd len="med" w="med" type="none"/>
            <a:tailEnd len="med" w="med" type="triangle"/>
          </a:ln>
        </p:spPr>
      </p:cxnSp>
      <p:sp>
        <p:nvSpPr>
          <p:cNvPr id="271" name="Google Shape;271;p29"/>
          <p:cNvSpPr/>
          <p:nvPr/>
        </p:nvSpPr>
        <p:spPr>
          <a:xfrm>
            <a:off x="6790347" y="6074750"/>
            <a:ext cx="1446162" cy="529411"/>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END</a:t>
            </a:r>
            <a:endParaRPr b="1"/>
          </a:p>
        </p:txBody>
      </p:sp>
      <p:grpSp>
        <p:nvGrpSpPr>
          <p:cNvPr id="272" name="Google Shape;272;p29"/>
          <p:cNvGrpSpPr/>
          <p:nvPr/>
        </p:nvGrpSpPr>
        <p:grpSpPr>
          <a:xfrm>
            <a:off x="4090793" y="1739345"/>
            <a:ext cx="2572891" cy="906755"/>
            <a:chOff x="4090793" y="1739345"/>
            <a:chExt cx="2572891" cy="906755"/>
          </a:xfrm>
        </p:grpSpPr>
        <p:grpSp>
          <p:nvGrpSpPr>
            <p:cNvPr id="273" name="Google Shape;273;p29"/>
            <p:cNvGrpSpPr/>
            <p:nvPr/>
          </p:nvGrpSpPr>
          <p:grpSpPr>
            <a:xfrm>
              <a:off x="4090793" y="1739345"/>
              <a:ext cx="2572891" cy="797514"/>
              <a:chOff x="3636175" y="1816750"/>
              <a:chExt cx="2259300" cy="1084200"/>
            </a:xfrm>
          </p:grpSpPr>
          <p:cxnSp>
            <p:nvCxnSpPr>
              <p:cNvPr id="274" name="Google Shape;274;p29"/>
              <p:cNvCxnSpPr/>
              <p:nvPr/>
            </p:nvCxnSpPr>
            <p:spPr>
              <a:xfrm flipH="1">
                <a:off x="3636175" y="2893150"/>
                <a:ext cx="2259300" cy="780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29"/>
              <p:cNvCxnSpPr/>
              <p:nvPr/>
            </p:nvCxnSpPr>
            <p:spPr>
              <a:xfrm flipH="1" rot="10800000">
                <a:off x="3636200" y="1816750"/>
                <a:ext cx="3000" cy="1084200"/>
              </a:xfrm>
              <a:prstGeom prst="straightConnector1">
                <a:avLst/>
              </a:prstGeom>
              <a:noFill/>
              <a:ln cap="flat" cmpd="sng" w="9525">
                <a:solidFill>
                  <a:schemeClr val="dk2"/>
                </a:solidFill>
                <a:prstDash val="solid"/>
                <a:round/>
                <a:headEnd len="med" w="med" type="none"/>
                <a:tailEnd len="med" w="med" type="triangle"/>
              </a:ln>
            </p:spPr>
          </p:cxnSp>
        </p:grpSp>
        <p:sp>
          <p:nvSpPr>
            <p:cNvPr id="276" name="Google Shape;276;p29"/>
            <p:cNvSpPr txBox="1"/>
            <p:nvPr/>
          </p:nvSpPr>
          <p:spPr>
            <a:xfrm>
              <a:off x="5013150" y="2245900"/>
              <a:ext cx="10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a:latin typeface="Trebuchet MS"/>
                  <a:ea typeface="Trebuchet MS"/>
                  <a:cs typeface="Trebuchet MS"/>
                  <a:sym typeface="Trebuchet MS"/>
                </a:rPr>
                <a:t>No</a:t>
              </a:r>
              <a:endParaRPr b="1">
                <a:latin typeface="Trebuchet MS"/>
                <a:ea typeface="Trebuchet MS"/>
                <a:cs typeface="Trebuchet MS"/>
                <a:sym typeface="Trebuchet MS"/>
              </a:endParaRPr>
            </a:p>
          </p:txBody>
        </p:sp>
      </p:grpSp>
      <p:grpSp>
        <p:nvGrpSpPr>
          <p:cNvPr id="277" name="Google Shape;277;p29"/>
          <p:cNvGrpSpPr/>
          <p:nvPr/>
        </p:nvGrpSpPr>
        <p:grpSpPr>
          <a:xfrm>
            <a:off x="5371985" y="3396478"/>
            <a:ext cx="1280065" cy="1078422"/>
            <a:chOff x="5371985" y="3396478"/>
            <a:chExt cx="1280065" cy="1078422"/>
          </a:xfrm>
        </p:grpSpPr>
        <p:grpSp>
          <p:nvGrpSpPr>
            <p:cNvPr id="278" name="Google Shape;278;p29"/>
            <p:cNvGrpSpPr/>
            <p:nvPr/>
          </p:nvGrpSpPr>
          <p:grpSpPr>
            <a:xfrm>
              <a:off x="5371985" y="3396478"/>
              <a:ext cx="1009247" cy="1026709"/>
              <a:chOff x="5371985" y="3396478"/>
              <a:chExt cx="1009247" cy="1026709"/>
            </a:xfrm>
          </p:grpSpPr>
          <p:grpSp>
            <p:nvGrpSpPr>
              <p:cNvPr id="279" name="Google Shape;279;p29"/>
              <p:cNvGrpSpPr/>
              <p:nvPr/>
            </p:nvGrpSpPr>
            <p:grpSpPr>
              <a:xfrm rot="5400000">
                <a:off x="5363247" y="3405215"/>
                <a:ext cx="1026709" cy="1009233"/>
                <a:chOff x="3636200" y="1816750"/>
                <a:chExt cx="1140915" cy="1084200"/>
              </a:xfrm>
            </p:grpSpPr>
            <p:cxnSp>
              <p:nvCxnSpPr>
                <p:cNvPr id="280" name="Google Shape;280;p29"/>
                <p:cNvCxnSpPr/>
                <p:nvPr/>
              </p:nvCxnSpPr>
              <p:spPr>
                <a:xfrm rot="5400000">
                  <a:off x="4199765" y="2323560"/>
                  <a:ext cx="13800" cy="11409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9"/>
                <p:cNvCxnSpPr/>
                <p:nvPr/>
              </p:nvCxnSpPr>
              <p:spPr>
                <a:xfrm flipH="1" rot="10800000">
                  <a:off x="3636200" y="1816750"/>
                  <a:ext cx="3000" cy="1084200"/>
                </a:xfrm>
                <a:prstGeom prst="straightConnector1">
                  <a:avLst/>
                </a:prstGeom>
                <a:noFill/>
                <a:ln cap="flat" cmpd="sng" w="9525">
                  <a:solidFill>
                    <a:schemeClr val="dk2"/>
                  </a:solidFill>
                  <a:prstDash val="solid"/>
                  <a:round/>
                  <a:headEnd len="med" w="med" type="none"/>
                  <a:tailEnd len="med" w="med" type="triangle"/>
                </a:ln>
              </p:spPr>
            </p:cxnSp>
          </p:grpSp>
          <p:cxnSp>
            <p:nvCxnSpPr>
              <p:cNvPr id="282" name="Google Shape;282;p29"/>
              <p:cNvCxnSpPr>
                <a:stCxn id="268" idx="1"/>
              </p:cNvCxnSpPr>
              <p:nvPr/>
            </p:nvCxnSpPr>
            <p:spPr>
              <a:xfrm flipH="1">
                <a:off x="5384933" y="4416343"/>
                <a:ext cx="996300" cy="6600"/>
              </a:xfrm>
              <a:prstGeom prst="straightConnector1">
                <a:avLst/>
              </a:prstGeom>
              <a:noFill/>
              <a:ln cap="flat" cmpd="sng" w="9525">
                <a:solidFill>
                  <a:schemeClr val="dk2"/>
                </a:solidFill>
                <a:prstDash val="solid"/>
                <a:round/>
                <a:headEnd len="med" w="med" type="none"/>
                <a:tailEnd len="med" w="med" type="none"/>
              </a:ln>
            </p:spPr>
          </p:cxnSp>
        </p:grpSp>
        <p:sp>
          <p:nvSpPr>
            <p:cNvPr id="283" name="Google Shape;283;p29"/>
            <p:cNvSpPr txBox="1"/>
            <p:nvPr/>
          </p:nvSpPr>
          <p:spPr>
            <a:xfrm>
              <a:off x="5622750" y="4074700"/>
              <a:ext cx="10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a:latin typeface="Trebuchet MS"/>
                  <a:ea typeface="Trebuchet MS"/>
                  <a:cs typeface="Trebuchet MS"/>
                  <a:sym typeface="Trebuchet MS"/>
                </a:rPr>
                <a:t>No</a:t>
              </a:r>
              <a:endParaRPr b="1">
                <a:latin typeface="Trebuchet MS"/>
                <a:ea typeface="Trebuchet MS"/>
                <a:cs typeface="Trebuchet MS"/>
                <a:sym typeface="Trebuchet MS"/>
              </a:endParaRPr>
            </a:p>
          </p:txBody>
        </p:sp>
      </p:grpSp>
      <p:grpSp>
        <p:nvGrpSpPr>
          <p:cNvPr id="284" name="Google Shape;284;p29"/>
          <p:cNvGrpSpPr/>
          <p:nvPr/>
        </p:nvGrpSpPr>
        <p:grpSpPr>
          <a:xfrm>
            <a:off x="7510694" y="2779300"/>
            <a:ext cx="1198756" cy="458111"/>
            <a:chOff x="7510694" y="2779300"/>
            <a:chExt cx="1198756" cy="458111"/>
          </a:xfrm>
        </p:grpSpPr>
        <p:cxnSp>
          <p:nvCxnSpPr>
            <p:cNvPr id="285" name="Google Shape;285;p29"/>
            <p:cNvCxnSpPr/>
            <p:nvPr/>
          </p:nvCxnSpPr>
          <p:spPr>
            <a:xfrm>
              <a:off x="7510694" y="2837586"/>
              <a:ext cx="5466" cy="399826"/>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29"/>
            <p:cNvSpPr txBox="1"/>
            <p:nvPr/>
          </p:nvSpPr>
          <p:spPr>
            <a:xfrm>
              <a:off x="7680150" y="2779300"/>
              <a:ext cx="10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Trebuchet MS"/>
                  <a:ea typeface="Trebuchet MS"/>
                  <a:cs typeface="Trebuchet MS"/>
                  <a:sym typeface="Trebuchet MS"/>
                </a:rPr>
                <a:t>Yes</a:t>
              </a:r>
              <a:endParaRPr>
                <a:latin typeface="Trebuchet MS"/>
                <a:ea typeface="Trebuchet MS"/>
                <a:cs typeface="Trebuchet MS"/>
                <a:sym typeface="Trebuchet MS"/>
              </a:endParaRPr>
            </a:p>
          </p:txBody>
        </p:sp>
      </p:grpSp>
      <p:grpSp>
        <p:nvGrpSpPr>
          <p:cNvPr id="287" name="Google Shape;287;p29"/>
          <p:cNvGrpSpPr/>
          <p:nvPr/>
        </p:nvGrpSpPr>
        <p:grpSpPr>
          <a:xfrm>
            <a:off x="7510694" y="4800600"/>
            <a:ext cx="3109306" cy="425410"/>
            <a:chOff x="7510694" y="4800600"/>
            <a:chExt cx="3109306" cy="425410"/>
          </a:xfrm>
        </p:grpSpPr>
        <p:cxnSp>
          <p:nvCxnSpPr>
            <p:cNvPr id="288" name="Google Shape;288;p29"/>
            <p:cNvCxnSpPr/>
            <p:nvPr/>
          </p:nvCxnSpPr>
          <p:spPr>
            <a:xfrm>
              <a:off x="7510694" y="4826185"/>
              <a:ext cx="5466" cy="399826"/>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p29"/>
            <p:cNvSpPr txBox="1"/>
            <p:nvPr/>
          </p:nvSpPr>
          <p:spPr>
            <a:xfrm>
              <a:off x="7620000" y="4800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dk1"/>
                  </a:solidFill>
                  <a:latin typeface="Trebuchet MS"/>
                  <a:ea typeface="Trebuchet MS"/>
                  <a:cs typeface="Trebuchet MS"/>
                  <a:sym typeface="Trebuchet MS"/>
                </a:rPr>
                <a:t>Yes</a:t>
              </a:r>
              <a:endParaRPr>
                <a:solidFill>
                  <a:schemeClr val="dk1"/>
                </a:solidFill>
                <a:latin typeface="Trebuchet MS"/>
                <a:ea typeface="Trebuchet MS"/>
                <a:cs typeface="Trebuchet MS"/>
                <a:sym typeface="Trebuchet M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ppt_w</p:attrName>
                                        </p:attrNameLst>
                                      </p:cBhvr>
                                      <p:tavLst>
                                        <p:tav fmla="" tm="0">
                                          <p:val>
                                            <p:strVal val="0"/>
                                          </p:val>
                                        </p:tav>
                                        <p:tav fmla="" tm="100000">
                                          <p:val>
                                            <p:strVal val="#ppt_w"/>
                                          </p:val>
                                        </p:tav>
                                      </p:tavLst>
                                    </p:anim>
                                    <p:anim calcmode="lin" valueType="num">
                                      <p:cBhvr additive="base">
                                        <p:cTn dur="1000"/>
                                        <p:tgtEl>
                                          <p:spTgt spid="25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txBox="1"/>
          <p:nvPr>
            <p:ph type="title"/>
          </p:nvPr>
        </p:nvSpPr>
        <p:spPr>
          <a:xfrm>
            <a:off x="677325" y="152400"/>
            <a:ext cx="8596800" cy="5295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None/>
            </a:pPr>
            <a:r>
              <a:rPr lang="en-IN"/>
              <a:t>TARGET DETECTION FLOW CHART</a:t>
            </a:r>
            <a:endParaRPr/>
          </a:p>
        </p:txBody>
      </p:sp>
      <p:grpSp>
        <p:nvGrpSpPr>
          <p:cNvPr id="296" name="Google Shape;296;p30"/>
          <p:cNvGrpSpPr/>
          <p:nvPr/>
        </p:nvGrpSpPr>
        <p:grpSpPr>
          <a:xfrm>
            <a:off x="3749925" y="1156333"/>
            <a:ext cx="2268600" cy="757036"/>
            <a:chOff x="3749937" y="1082461"/>
            <a:chExt cx="2268600" cy="799489"/>
          </a:xfrm>
        </p:grpSpPr>
        <p:sp>
          <p:nvSpPr>
            <p:cNvPr id="297" name="Google Shape;297;p30"/>
            <p:cNvSpPr/>
            <p:nvPr/>
          </p:nvSpPr>
          <p:spPr>
            <a:xfrm>
              <a:off x="3749937" y="1482350"/>
              <a:ext cx="2268600" cy="3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Input Video</a:t>
              </a:r>
              <a:endParaRPr b="1"/>
            </a:p>
          </p:txBody>
        </p:sp>
        <p:cxnSp>
          <p:nvCxnSpPr>
            <p:cNvPr id="298" name="Google Shape;298;p30"/>
            <p:cNvCxnSpPr/>
            <p:nvPr/>
          </p:nvCxnSpPr>
          <p:spPr>
            <a:xfrm>
              <a:off x="4881519" y="1082461"/>
              <a:ext cx="5400" cy="399900"/>
            </a:xfrm>
            <a:prstGeom prst="straightConnector1">
              <a:avLst/>
            </a:prstGeom>
            <a:noFill/>
            <a:ln cap="flat" cmpd="sng" w="9525">
              <a:solidFill>
                <a:schemeClr val="dk2"/>
              </a:solidFill>
              <a:prstDash val="solid"/>
              <a:round/>
              <a:headEnd len="med" w="med" type="none"/>
              <a:tailEnd len="med" w="med" type="triangle"/>
            </a:ln>
          </p:spPr>
        </p:cxnSp>
      </p:grpSp>
      <p:sp>
        <p:nvSpPr>
          <p:cNvPr id="299" name="Google Shape;299;p30"/>
          <p:cNvSpPr/>
          <p:nvPr/>
        </p:nvSpPr>
        <p:spPr>
          <a:xfrm>
            <a:off x="4247162" y="777943"/>
            <a:ext cx="1274100" cy="378381"/>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START</a:t>
            </a:r>
            <a:endParaRPr b="1"/>
          </a:p>
        </p:txBody>
      </p:sp>
      <p:grpSp>
        <p:nvGrpSpPr>
          <p:cNvPr id="300" name="Google Shape;300;p30"/>
          <p:cNvGrpSpPr/>
          <p:nvPr/>
        </p:nvGrpSpPr>
        <p:grpSpPr>
          <a:xfrm>
            <a:off x="3749925" y="1913379"/>
            <a:ext cx="2268600" cy="757036"/>
            <a:chOff x="3749937" y="1082461"/>
            <a:chExt cx="2268600" cy="799489"/>
          </a:xfrm>
        </p:grpSpPr>
        <p:sp>
          <p:nvSpPr>
            <p:cNvPr id="301" name="Google Shape;301;p30"/>
            <p:cNvSpPr/>
            <p:nvPr/>
          </p:nvSpPr>
          <p:spPr>
            <a:xfrm>
              <a:off x="3749937" y="1482350"/>
              <a:ext cx="2268600" cy="3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Model Loading</a:t>
              </a:r>
              <a:endParaRPr b="1"/>
            </a:p>
          </p:txBody>
        </p:sp>
        <p:cxnSp>
          <p:nvCxnSpPr>
            <p:cNvPr id="302" name="Google Shape;302;p30"/>
            <p:cNvCxnSpPr/>
            <p:nvPr/>
          </p:nvCxnSpPr>
          <p:spPr>
            <a:xfrm>
              <a:off x="4881519" y="1082461"/>
              <a:ext cx="5400" cy="399900"/>
            </a:xfrm>
            <a:prstGeom prst="straightConnector1">
              <a:avLst/>
            </a:prstGeom>
            <a:noFill/>
            <a:ln cap="flat" cmpd="sng" w="9525">
              <a:solidFill>
                <a:schemeClr val="dk2"/>
              </a:solidFill>
              <a:prstDash val="solid"/>
              <a:round/>
              <a:headEnd len="med" w="med" type="none"/>
              <a:tailEnd len="med" w="med" type="triangle"/>
            </a:ln>
          </p:spPr>
        </p:cxnSp>
      </p:grpSp>
      <p:grpSp>
        <p:nvGrpSpPr>
          <p:cNvPr id="303" name="Google Shape;303;p30"/>
          <p:cNvGrpSpPr/>
          <p:nvPr/>
        </p:nvGrpSpPr>
        <p:grpSpPr>
          <a:xfrm>
            <a:off x="3749925" y="2653665"/>
            <a:ext cx="2268600" cy="757036"/>
            <a:chOff x="3749937" y="1082461"/>
            <a:chExt cx="2268600" cy="799489"/>
          </a:xfrm>
        </p:grpSpPr>
        <p:sp>
          <p:nvSpPr>
            <p:cNvPr id="304" name="Google Shape;304;p30"/>
            <p:cNvSpPr/>
            <p:nvPr/>
          </p:nvSpPr>
          <p:spPr>
            <a:xfrm>
              <a:off x="3749937" y="1482350"/>
              <a:ext cx="2268600" cy="3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Prediction</a:t>
              </a:r>
              <a:endParaRPr b="1"/>
            </a:p>
          </p:txBody>
        </p:sp>
        <p:cxnSp>
          <p:nvCxnSpPr>
            <p:cNvPr id="305" name="Google Shape;305;p30"/>
            <p:cNvCxnSpPr/>
            <p:nvPr/>
          </p:nvCxnSpPr>
          <p:spPr>
            <a:xfrm>
              <a:off x="4881519" y="1082461"/>
              <a:ext cx="5400" cy="399900"/>
            </a:xfrm>
            <a:prstGeom prst="straightConnector1">
              <a:avLst/>
            </a:prstGeom>
            <a:noFill/>
            <a:ln cap="flat" cmpd="sng" w="9525">
              <a:solidFill>
                <a:schemeClr val="dk2"/>
              </a:solidFill>
              <a:prstDash val="solid"/>
              <a:round/>
              <a:headEnd len="med" w="med" type="none"/>
              <a:tailEnd len="med" w="med" type="triangle"/>
            </a:ln>
          </p:spPr>
        </p:cxnSp>
      </p:grpSp>
      <p:grpSp>
        <p:nvGrpSpPr>
          <p:cNvPr id="306" name="Google Shape;306;p30"/>
          <p:cNvGrpSpPr/>
          <p:nvPr/>
        </p:nvGrpSpPr>
        <p:grpSpPr>
          <a:xfrm>
            <a:off x="3749925" y="3427472"/>
            <a:ext cx="2268600" cy="757036"/>
            <a:chOff x="3749937" y="1082461"/>
            <a:chExt cx="2268600" cy="799489"/>
          </a:xfrm>
        </p:grpSpPr>
        <p:sp>
          <p:nvSpPr>
            <p:cNvPr id="307" name="Google Shape;307;p30"/>
            <p:cNvSpPr/>
            <p:nvPr/>
          </p:nvSpPr>
          <p:spPr>
            <a:xfrm>
              <a:off x="3749937" y="1482350"/>
              <a:ext cx="2268600" cy="3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Prediction Threshold</a:t>
              </a:r>
              <a:endParaRPr b="1"/>
            </a:p>
          </p:txBody>
        </p:sp>
        <p:cxnSp>
          <p:nvCxnSpPr>
            <p:cNvPr id="308" name="Google Shape;308;p30"/>
            <p:cNvCxnSpPr/>
            <p:nvPr/>
          </p:nvCxnSpPr>
          <p:spPr>
            <a:xfrm>
              <a:off x="4881519" y="1082461"/>
              <a:ext cx="5400" cy="399900"/>
            </a:xfrm>
            <a:prstGeom prst="straightConnector1">
              <a:avLst/>
            </a:prstGeom>
            <a:noFill/>
            <a:ln cap="flat" cmpd="sng" w="9525">
              <a:solidFill>
                <a:schemeClr val="dk2"/>
              </a:solidFill>
              <a:prstDash val="solid"/>
              <a:round/>
              <a:headEnd len="med" w="med" type="none"/>
              <a:tailEnd len="med" w="med" type="triangle"/>
            </a:ln>
          </p:spPr>
        </p:cxnSp>
      </p:grpSp>
      <p:grpSp>
        <p:nvGrpSpPr>
          <p:cNvPr id="309" name="Google Shape;309;p30"/>
          <p:cNvGrpSpPr/>
          <p:nvPr/>
        </p:nvGrpSpPr>
        <p:grpSpPr>
          <a:xfrm>
            <a:off x="3749925" y="4201279"/>
            <a:ext cx="2268600" cy="757036"/>
            <a:chOff x="3749937" y="1082461"/>
            <a:chExt cx="2268600" cy="799489"/>
          </a:xfrm>
        </p:grpSpPr>
        <p:sp>
          <p:nvSpPr>
            <p:cNvPr id="310" name="Google Shape;310;p30"/>
            <p:cNvSpPr/>
            <p:nvPr/>
          </p:nvSpPr>
          <p:spPr>
            <a:xfrm>
              <a:off x="3749937" y="1482350"/>
              <a:ext cx="2268600" cy="3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Bounding Boxes</a:t>
              </a:r>
              <a:endParaRPr b="1"/>
            </a:p>
          </p:txBody>
        </p:sp>
        <p:cxnSp>
          <p:nvCxnSpPr>
            <p:cNvPr id="311" name="Google Shape;311;p30"/>
            <p:cNvCxnSpPr/>
            <p:nvPr/>
          </p:nvCxnSpPr>
          <p:spPr>
            <a:xfrm>
              <a:off x="4881519" y="1082461"/>
              <a:ext cx="5400" cy="399900"/>
            </a:xfrm>
            <a:prstGeom prst="straightConnector1">
              <a:avLst/>
            </a:prstGeom>
            <a:noFill/>
            <a:ln cap="flat" cmpd="sng" w="9525">
              <a:solidFill>
                <a:schemeClr val="dk2"/>
              </a:solidFill>
              <a:prstDash val="solid"/>
              <a:round/>
              <a:headEnd len="med" w="med" type="none"/>
              <a:tailEnd len="med" w="med" type="triangle"/>
            </a:ln>
          </p:spPr>
        </p:cxnSp>
      </p:grpSp>
      <p:grpSp>
        <p:nvGrpSpPr>
          <p:cNvPr id="312" name="Google Shape;312;p30"/>
          <p:cNvGrpSpPr/>
          <p:nvPr/>
        </p:nvGrpSpPr>
        <p:grpSpPr>
          <a:xfrm>
            <a:off x="3749925" y="4962586"/>
            <a:ext cx="2268600" cy="757036"/>
            <a:chOff x="3749937" y="1082461"/>
            <a:chExt cx="2268600" cy="799489"/>
          </a:xfrm>
        </p:grpSpPr>
        <p:sp>
          <p:nvSpPr>
            <p:cNvPr id="313" name="Google Shape;313;p30"/>
            <p:cNvSpPr/>
            <p:nvPr/>
          </p:nvSpPr>
          <p:spPr>
            <a:xfrm>
              <a:off x="3749937" y="1482350"/>
              <a:ext cx="2268600" cy="3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Output</a:t>
              </a:r>
              <a:endParaRPr b="1"/>
            </a:p>
          </p:txBody>
        </p:sp>
        <p:cxnSp>
          <p:nvCxnSpPr>
            <p:cNvPr id="314" name="Google Shape;314;p30"/>
            <p:cNvCxnSpPr/>
            <p:nvPr/>
          </p:nvCxnSpPr>
          <p:spPr>
            <a:xfrm>
              <a:off x="4881519" y="1082461"/>
              <a:ext cx="5400" cy="399900"/>
            </a:xfrm>
            <a:prstGeom prst="straightConnector1">
              <a:avLst/>
            </a:prstGeom>
            <a:noFill/>
            <a:ln cap="flat" cmpd="sng" w="9525">
              <a:solidFill>
                <a:schemeClr val="dk2"/>
              </a:solidFill>
              <a:prstDash val="solid"/>
              <a:round/>
              <a:headEnd len="med" w="med" type="none"/>
              <a:tailEnd len="med" w="med" type="triangle"/>
            </a:ln>
          </p:spPr>
        </p:cxnSp>
      </p:grpSp>
      <p:cxnSp>
        <p:nvCxnSpPr>
          <p:cNvPr id="315" name="Google Shape;315;p30"/>
          <p:cNvCxnSpPr/>
          <p:nvPr/>
        </p:nvCxnSpPr>
        <p:spPr>
          <a:xfrm>
            <a:off x="4881508" y="5723887"/>
            <a:ext cx="5400" cy="378665"/>
          </a:xfrm>
          <a:prstGeom prst="straightConnector1">
            <a:avLst/>
          </a:prstGeom>
          <a:noFill/>
          <a:ln cap="flat" cmpd="sng" w="9525">
            <a:solidFill>
              <a:schemeClr val="dk2"/>
            </a:solidFill>
            <a:prstDash val="solid"/>
            <a:round/>
            <a:headEnd len="med" w="med" type="none"/>
            <a:tailEnd len="med" w="med" type="triangle"/>
          </a:ln>
        </p:spPr>
      </p:cxnSp>
      <p:sp>
        <p:nvSpPr>
          <p:cNvPr id="316" name="Google Shape;316;p30"/>
          <p:cNvSpPr/>
          <p:nvPr/>
        </p:nvSpPr>
        <p:spPr>
          <a:xfrm>
            <a:off x="4161060" y="6102550"/>
            <a:ext cx="1446300" cy="50138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END</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1000"/>
                                        <p:tgtEl>
                                          <p:spTgt spid="295"/>
                                        </p:tgtEl>
                                        <p:attrNameLst>
                                          <p:attrName>ppt_w</p:attrName>
                                        </p:attrNameLst>
                                      </p:cBhvr>
                                      <p:tavLst>
                                        <p:tav fmla="" tm="0">
                                          <p:val>
                                            <p:strVal val="0"/>
                                          </p:val>
                                        </p:tav>
                                        <p:tav fmla="" tm="100000">
                                          <p:val>
                                            <p:strVal val="#ppt_w"/>
                                          </p:val>
                                        </p:tav>
                                      </p:tavLst>
                                    </p:anim>
                                    <p:anim calcmode="lin" valueType="num">
                                      <p:cBhvr additive="base">
                                        <p:cTn dur="1000"/>
                                        <p:tgtEl>
                                          <p:spTgt spid="29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IN"/>
              <a:t>Why YOLOv4 tiny ?</a:t>
            </a:r>
            <a:endParaRPr/>
          </a:p>
        </p:txBody>
      </p:sp>
      <p:sp>
        <p:nvSpPr>
          <p:cNvPr id="322" name="Google Shape;322;p31"/>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403860" lvl="0" marL="342900" rtl="0" algn="l">
              <a:lnSpc>
                <a:spcPct val="150000"/>
              </a:lnSpc>
              <a:spcBef>
                <a:spcPts val="0"/>
              </a:spcBef>
              <a:spcAft>
                <a:spcPts val="0"/>
              </a:spcAft>
              <a:buClr>
                <a:schemeClr val="dk1"/>
              </a:buClr>
              <a:buSzPts val="2400"/>
              <a:buChar char="►"/>
            </a:pPr>
            <a:r>
              <a:rPr lang="en-IN" sz="2400">
                <a:solidFill>
                  <a:schemeClr val="dk1"/>
                </a:solidFill>
              </a:rPr>
              <a:t>One stage Detection Model	</a:t>
            </a:r>
            <a:endParaRPr sz="2400">
              <a:solidFill>
                <a:schemeClr val="dk1"/>
              </a:solidFill>
            </a:endParaRPr>
          </a:p>
          <a:p>
            <a:pPr indent="-403860" lvl="0" marL="342900" rtl="0" algn="l">
              <a:lnSpc>
                <a:spcPct val="150000"/>
              </a:lnSpc>
              <a:spcBef>
                <a:spcPts val="0"/>
              </a:spcBef>
              <a:spcAft>
                <a:spcPts val="0"/>
              </a:spcAft>
              <a:buClr>
                <a:schemeClr val="dk1"/>
              </a:buClr>
              <a:buSzPts val="2400"/>
              <a:buChar char="►"/>
            </a:pPr>
            <a:r>
              <a:rPr lang="en-IN" sz="2400">
                <a:solidFill>
                  <a:schemeClr val="dk1"/>
                </a:solidFill>
              </a:rPr>
              <a:t>Compressed Version of YOLOv4</a:t>
            </a:r>
            <a:endParaRPr sz="2400">
              <a:solidFill>
                <a:schemeClr val="dk1"/>
              </a:solidFill>
            </a:endParaRPr>
          </a:p>
          <a:p>
            <a:pPr indent="-403860" lvl="0" marL="342900" rtl="0" algn="l">
              <a:lnSpc>
                <a:spcPct val="150000"/>
              </a:lnSpc>
              <a:spcBef>
                <a:spcPts val="1000"/>
              </a:spcBef>
              <a:spcAft>
                <a:spcPts val="0"/>
              </a:spcAft>
              <a:buClr>
                <a:schemeClr val="dk1"/>
              </a:buClr>
              <a:buSzPts val="2400"/>
              <a:buChar char="►"/>
            </a:pPr>
            <a:r>
              <a:rPr lang="en-IN" sz="2400">
                <a:solidFill>
                  <a:schemeClr val="dk1"/>
                </a:solidFill>
              </a:rPr>
              <a:t>Consists of 29 pretrained CNN layered architecture</a:t>
            </a:r>
            <a:endParaRPr sz="2400">
              <a:solidFill>
                <a:schemeClr val="dk1"/>
              </a:solidFill>
            </a:endParaRPr>
          </a:p>
          <a:p>
            <a:pPr indent="-403860" lvl="0" marL="342900" rtl="0" algn="l">
              <a:lnSpc>
                <a:spcPct val="150000"/>
              </a:lnSpc>
              <a:spcBef>
                <a:spcPts val="1000"/>
              </a:spcBef>
              <a:spcAft>
                <a:spcPts val="0"/>
              </a:spcAft>
              <a:buClr>
                <a:schemeClr val="dk1"/>
              </a:buClr>
              <a:buSzPts val="2400"/>
              <a:buChar char="►"/>
            </a:pPr>
            <a:r>
              <a:rPr lang="en-IN" sz="2400">
                <a:solidFill>
                  <a:schemeClr val="dk1"/>
                </a:solidFill>
              </a:rPr>
              <a:t>Neck (SPP) removes the fixed size constraint</a:t>
            </a:r>
            <a:endParaRPr sz="2400">
              <a:solidFill>
                <a:schemeClr val="dk1"/>
              </a:solidFill>
            </a:endParaRPr>
          </a:p>
          <a:p>
            <a:pPr indent="-403860" lvl="0" marL="342900" rtl="0" algn="l">
              <a:lnSpc>
                <a:spcPct val="150000"/>
              </a:lnSpc>
              <a:spcBef>
                <a:spcPts val="1000"/>
              </a:spcBef>
              <a:spcAft>
                <a:spcPts val="0"/>
              </a:spcAft>
              <a:buClr>
                <a:schemeClr val="dk1"/>
              </a:buClr>
              <a:buSzPts val="2400"/>
              <a:buChar char="►"/>
            </a:pPr>
            <a:r>
              <a:rPr lang="en-IN" sz="2400">
                <a:solidFill>
                  <a:schemeClr val="dk1"/>
                </a:solidFill>
              </a:rPr>
              <a:t>10% more meanAP YOLOv3</a:t>
            </a:r>
            <a:endParaRPr sz="2400">
              <a:solidFill>
                <a:schemeClr val="dk1"/>
              </a:solidFill>
            </a:endParaRPr>
          </a:p>
          <a:p>
            <a:pPr indent="-403860" lvl="0" marL="342900" rtl="0" algn="l">
              <a:lnSpc>
                <a:spcPct val="115000"/>
              </a:lnSpc>
              <a:spcBef>
                <a:spcPts val="1000"/>
              </a:spcBef>
              <a:spcAft>
                <a:spcPts val="0"/>
              </a:spcAft>
              <a:buClr>
                <a:schemeClr val="dk1"/>
              </a:buClr>
              <a:buSzPts val="2400"/>
              <a:buChar char="►"/>
            </a:pPr>
            <a:r>
              <a:rPr lang="en-IN" sz="2400">
                <a:solidFill>
                  <a:schemeClr val="dk1"/>
                </a:solidFill>
              </a:rPr>
              <a:t>8 times FPS Support than YOLOv4</a:t>
            </a:r>
            <a:endParaRPr sz="2400">
              <a:solidFill>
                <a:schemeClr val="dk1"/>
              </a:solidFill>
            </a:endParaRPr>
          </a:p>
        </p:txBody>
      </p:sp>
      <p:sp>
        <p:nvSpPr>
          <p:cNvPr id="323" name="Google Shape;323;p31"/>
          <p:cNvSpPr txBox="1"/>
          <p:nvPr/>
        </p:nvSpPr>
        <p:spPr>
          <a:xfrm>
            <a:off x="6951750" y="6081125"/>
            <a:ext cx="3067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accent1"/>
              </a:solidFill>
              <a:highlight>
                <a:schemeClr val="lt1"/>
              </a:highlight>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ppt_w</p:attrName>
                                        </p:attrNameLst>
                                      </p:cBhvr>
                                      <p:tavLst>
                                        <p:tav fmla="" tm="0">
                                          <p:val>
                                            <p:strVal val="0"/>
                                          </p:val>
                                        </p:tav>
                                        <p:tav fmla="" tm="100000">
                                          <p:val>
                                            <p:strVal val="#ppt_w"/>
                                          </p:val>
                                        </p:tav>
                                      </p:tavLst>
                                    </p:anim>
                                    <p:anim calcmode="lin" valueType="num">
                                      <p:cBhvr additive="base">
                                        <p:cTn dur="1000"/>
                                        <p:tgtEl>
                                          <p:spTgt spid="32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IN"/>
              <a:t>Why YOLOv4 tiny ? </a:t>
            </a:r>
            <a:endParaRPr/>
          </a:p>
        </p:txBody>
      </p:sp>
      <p:sp>
        <p:nvSpPr>
          <p:cNvPr id="330" name="Google Shape;330;p32"/>
          <p:cNvSpPr txBox="1"/>
          <p:nvPr>
            <p:ph idx="1" type="body"/>
          </p:nvPr>
        </p:nvSpPr>
        <p:spPr>
          <a:xfrm>
            <a:off x="753534" y="2160589"/>
            <a:ext cx="8596800" cy="3880800"/>
          </a:xfrm>
          <a:prstGeom prst="rect">
            <a:avLst/>
          </a:prstGeom>
        </p:spPr>
        <p:txBody>
          <a:bodyPr anchorCtr="0" anchor="t" bIns="45700" lIns="91425" spcFirstLastPara="1" rIns="91425" wrap="square" tIns="45700">
            <a:noAutofit/>
          </a:bodyPr>
          <a:lstStyle/>
          <a:p>
            <a:pPr indent="-403860" lvl="0" marL="342900" rtl="0" algn="l">
              <a:spcBef>
                <a:spcPts val="1000"/>
              </a:spcBef>
              <a:spcAft>
                <a:spcPts val="0"/>
              </a:spcAft>
              <a:buClr>
                <a:schemeClr val="dk1"/>
              </a:buClr>
              <a:buSzPts val="2400"/>
              <a:buFont typeface="Trebuchet MS"/>
              <a:buChar char="►"/>
            </a:pPr>
            <a:r>
              <a:rPr lang="en-IN" sz="2400">
                <a:solidFill>
                  <a:schemeClr val="dk1"/>
                </a:solidFill>
              </a:rPr>
              <a:t>5/2 times FPS Support for proposed model</a:t>
            </a:r>
            <a:endParaRPr sz="2400">
              <a:solidFill>
                <a:schemeClr val="dk1"/>
              </a:solidFill>
            </a:endParaRPr>
          </a:p>
          <a:p>
            <a:pPr indent="-403860" lvl="0" marL="342900" rtl="0" algn="l">
              <a:spcBef>
                <a:spcPts val="1000"/>
              </a:spcBef>
              <a:spcAft>
                <a:spcPts val="0"/>
              </a:spcAft>
              <a:buClr>
                <a:schemeClr val="dk1"/>
              </a:buClr>
              <a:buSzPts val="2400"/>
              <a:buFont typeface="Trebuchet MS"/>
              <a:buChar char="►"/>
            </a:pPr>
            <a:r>
              <a:rPr lang="en-IN" sz="2400">
                <a:solidFill>
                  <a:schemeClr val="dk1"/>
                </a:solidFill>
              </a:rPr>
              <a:t>Computational Complexity CSPBlock to ResBlock-D is 10:1</a:t>
            </a:r>
            <a:endParaRPr sz="2400">
              <a:solidFill>
                <a:schemeClr val="dk1"/>
              </a:solidFill>
            </a:endParaRPr>
          </a:p>
          <a:p>
            <a:pPr indent="-403860" lvl="0" marL="342900" rtl="0" algn="l">
              <a:spcBef>
                <a:spcPts val="1000"/>
              </a:spcBef>
              <a:spcAft>
                <a:spcPts val="0"/>
              </a:spcAft>
              <a:buClr>
                <a:schemeClr val="dk1"/>
              </a:buClr>
              <a:buSzPts val="2400"/>
              <a:buFont typeface="Trebuchet MS"/>
              <a:buChar char="►"/>
            </a:pPr>
            <a:r>
              <a:rPr lang="en-IN" sz="2400">
                <a:solidFill>
                  <a:schemeClr val="dk1"/>
                </a:solidFill>
              </a:rPr>
              <a:t>Complexity ratio for proposed model is 4:1</a:t>
            </a:r>
            <a:endParaRPr sz="2400">
              <a:solidFill>
                <a:schemeClr val="dk1"/>
              </a:solidFill>
            </a:endParaRPr>
          </a:p>
          <a:p>
            <a:pPr indent="-403860" lvl="0" marL="342900" rtl="0" algn="l">
              <a:spcBef>
                <a:spcPts val="1000"/>
              </a:spcBef>
              <a:spcAft>
                <a:spcPts val="0"/>
              </a:spcAft>
              <a:buClr>
                <a:schemeClr val="dk1"/>
              </a:buClr>
              <a:buSzPts val="2400"/>
              <a:buFont typeface="Trebuchet MS"/>
              <a:buChar char="►"/>
            </a:pPr>
            <a:r>
              <a:rPr lang="en-IN" sz="2400">
                <a:solidFill>
                  <a:schemeClr val="dk1"/>
                </a:solidFill>
                <a:highlight>
                  <a:schemeClr val="lt1"/>
                </a:highlight>
              </a:rPr>
              <a:t>Train  350 images in 1 hour when using a Tesla P100 GPU</a:t>
            </a:r>
            <a:endParaRPr sz="2400">
              <a:solidFill>
                <a:schemeClr val="dk1"/>
              </a:solidFill>
              <a:highlight>
                <a:schemeClr val="lt1"/>
              </a:highlight>
            </a:endParaRPr>
          </a:p>
          <a:p>
            <a:pPr indent="-403860" lvl="0" marL="342900" rtl="0" algn="l">
              <a:spcBef>
                <a:spcPts val="1000"/>
              </a:spcBef>
              <a:spcAft>
                <a:spcPts val="0"/>
              </a:spcAft>
              <a:buClr>
                <a:schemeClr val="dk1"/>
              </a:buClr>
              <a:buSzPts val="2400"/>
              <a:buFont typeface="Trebuchet MS"/>
              <a:buChar char="►"/>
            </a:pPr>
            <a:r>
              <a:rPr lang="en-IN" sz="2400">
                <a:solidFill>
                  <a:schemeClr val="dk1"/>
                </a:solidFill>
                <a:highlight>
                  <a:schemeClr val="lt1"/>
                </a:highlight>
              </a:rPr>
              <a:t>For our model - approx 1 hour and for Yolov4 model - 3-4 hours (6000 iterations) Tesla T4 CPU</a:t>
            </a:r>
            <a:endParaRPr sz="2400">
              <a:solidFill>
                <a:schemeClr val="dk1"/>
              </a:solidFill>
              <a:highlight>
                <a:schemeClr val="lt1"/>
              </a:highlight>
            </a:endParaRPr>
          </a:p>
          <a:p>
            <a:pPr indent="-403860" lvl="0" marL="342900" rtl="0" algn="l">
              <a:spcBef>
                <a:spcPts val="1000"/>
              </a:spcBef>
              <a:spcAft>
                <a:spcPts val="0"/>
              </a:spcAft>
              <a:buClr>
                <a:schemeClr val="dk1"/>
              </a:buClr>
              <a:buSzPts val="2400"/>
              <a:buFont typeface="Trebuchet MS"/>
              <a:buChar char="►"/>
            </a:pPr>
            <a:r>
              <a:rPr lang="en-IN" sz="2400">
                <a:solidFill>
                  <a:schemeClr val="dk1"/>
                </a:solidFill>
                <a:highlight>
                  <a:schemeClr val="lt1"/>
                </a:highlight>
              </a:rPr>
              <a:t>YOLOv4-tiny has an inference speed of 3 ms on the Tesla P100, making it one of the fastest object detection models to exist.</a:t>
            </a:r>
            <a:endParaRPr sz="2400">
              <a:solidFill>
                <a:schemeClr val="dk1"/>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IN"/>
              <a:t>YOLOv4 vs YOLOv4-tiny</a:t>
            </a:r>
            <a:endParaRPr/>
          </a:p>
        </p:txBody>
      </p:sp>
      <p:graphicFrame>
        <p:nvGraphicFramePr>
          <p:cNvPr id="337" name="Google Shape;337;p33"/>
          <p:cNvGraphicFramePr/>
          <p:nvPr/>
        </p:nvGraphicFramePr>
        <p:xfrm>
          <a:off x="510675" y="1930500"/>
          <a:ext cx="3000000" cy="3000000"/>
        </p:xfrm>
        <a:graphic>
          <a:graphicData uri="http://schemas.openxmlformats.org/drawingml/2006/table">
            <a:tbl>
              <a:tblPr>
                <a:noFill/>
                <a:tableStyleId>{0895DD12-7682-47F2-9109-7DA639F5B677}</a:tableStyleId>
              </a:tblPr>
              <a:tblGrid>
                <a:gridCol w="4465050"/>
                <a:gridCol w="4465050"/>
              </a:tblGrid>
              <a:tr h="711200">
                <a:tc>
                  <a:txBody>
                    <a:bodyPr/>
                    <a:lstStyle/>
                    <a:p>
                      <a:pPr indent="0" lvl="0" marL="0" rtl="0" algn="ctr">
                        <a:spcBef>
                          <a:spcPts val="0"/>
                        </a:spcBef>
                        <a:spcAft>
                          <a:spcPts val="0"/>
                        </a:spcAft>
                        <a:buNone/>
                      </a:pPr>
                      <a:r>
                        <a:rPr b="1" lang="en-IN" sz="3400"/>
                        <a:t>YOLOv4</a:t>
                      </a:r>
                      <a:endParaRPr b="1" sz="34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IN" sz="3400"/>
                        <a:t>YOLOv4-tiny</a:t>
                      </a:r>
                      <a:endParaRPr b="1" sz="34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11200">
                <a:tc>
                  <a:txBody>
                    <a:bodyPr/>
                    <a:lstStyle/>
                    <a:p>
                      <a:pPr indent="0" lvl="0" marL="0" rtl="0" algn="ctr">
                        <a:spcBef>
                          <a:spcPts val="0"/>
                        </a:spcBef>
                        <a:spcAft>
                          <a:spcPts val="0"/>
                        </a:spcAft>
                        <a:buNone/>
                      </a:pPr>
                      <a:r>
                        <a:rPr lang="en-IN" sz="1900"/>
                        <a:t>Works better with Images</a:t>
                      </a:r>
                      <a:endParaRPr sz="1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IN" sz="1900"/>
                        <a:t>Works better with Video</a:t>
                      </a:r>
                      <a:endParaRPr sz="1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11200">
                <a:tc>
                  <a:txBody>
                    <a:bodyPr/>
                    <a:lstStyle/>
                    <a:p>
                      <a:pPr indent="0" lvl="0" marL="0" rtl="0" algn="ctr">
                        <a:spcBef>
                          <a:spcPts val="0"/>
                        </a:spcBef>
                        <a:spcAft>
                          <a:spcPts val="0"/>
                        </a:spcAft>
                        <a:buNone/>
                      </a:pPr>
                      <a:r>
                        <a:rPr lang="en-IN" sz="1900"/>
                        <a:t>Low FPS support</a:t>
                      </a:r>
                      <a:r>
                        <a:rPr lang="en-IN" sz="1900"/>
                        <a:t> (upto 55 FPS )</a:t>
                      </a:r>
                      <a:endParaRPr sz="1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IN" sz="1900"/>
                        <a:t>High FPS support</a:t>
                      </a:r>
                      <a:r>
                        <a:rPr lang="en-IN" sz="1900"/>
                        <a:t> ( upto 155 FPS )</a:t>
                      </a:r>
                      <a:endParaRPr sz="1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11200">
                <a:tc>
                  <a:txBody>
                    <a:bodyPr/>
                    <a:lstStyle/>
                    <a:p>
                      <a:pPr indent="0" lvl="0" marL="0" rtl="0" algn="ctr">
                        <a:spcBef>
                          <a:spcPts val="0"/>
                        </a:spcBef>
                        <a:spcAft>
                          <a:spcPts val="0"/>
                        </a:spcAft>
                        <a:buNone/>
                      </a:pPr>
                      <a:r>
                        <a:rPr lang="en-IN" sz="1900"/>
                        <a:t>More time complexity.</a:t>
                      </a:r>
                      <a:endParaRPr sz="1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IN" sz="1900"/>
                        <a:t>L</a:t>
                      </a:r>
                      <a:r>
                        <a:rPr lang="en-IN" sz="1900"/>
                        <a:t>ess time complexity.</a:t>
                      </a:r>
                      <a:endParaRPr sz="1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11200">
                <a:tc>
                  <a:txBody>
                    <a:bodyPr/>
                    <a:lstStyle/>
                    <a:p>
                      <a:pPr indent="0" lvl="0" marL="0" rtl="0" algn="ctr">
                        <a:spcBef>
                          <a:spcPts val="0"/>
                        </a:spcBef>
                        <a:spcAft>
                          <a:spcPts val="0"/>
                        </a:spcAft>
                        <a:buClr>
                          <a:schemeClr val="dk1"/>
                        </a:buClr>
                        <a:buSzPts val="1100"/>
                        <a:buFont typeface="Arial"/>
                        <a:buNone/>
                      </a:pPr>
                      <a:r>
                        <a:rPr lang="en-IN" sz="1900">
                          <a:solidFill>
                            <a:schemeClr val="dk1"/>
                          </a:solidFill>
                        </a:rPr>
                        <a:t>More space complexity.</a:t>
                      </a:r>
                      <a:endParaRPr sz="1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IN" sz="1900">
                          <a:solidFill>
                            <a:schemeClr val="dk1"/>
                          </a:solidFill>
                        </a:rPr>
                        <a:t>Less space complexity.</a:t>
                      </a:r>
                      <a:endParaRPr sz="1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11200">
                <a:tc>
                  <a:txBody>
                    <a:bodyPr/>
                    <a:lstStyle/>
                    <a:p>
                      <a:pPr indent="0" lvl="0" marL="0" rtl="0" algn="ctr">
                        <a:spcBef>
                          <a:spcPts val="0"/>
                        </a:spcBef>
                        <a:spcAft>
                          <a:spcPts val="0"/>
                        </a:spcAft>
                        <a:buNone/>
                      </a:pPr>
                      <a:r>
                        <a:rPr lang="en-IN" sz="1900"/>
                        <a:t>Training average loss : 0.314525</a:t>
                      </a:r>
                      <a:endParaRPr sz="1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IN" sz="1900">
                          <a:solidFill>
                            <a:schemeClr val="dk1"/>
                          </a:solidFill>
                        </a:rPr>
                        <a:t>Training average loss : 0.012734</a:t>
                      </a:r>
                      <a:endParaRPr sz="1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1000"/>
                                        <p:tgtEl>
                                          <p:spTgt spid="336"/>
                                        </p:tgtEl>
                                        <p:attrNameLst>
                                          <p:attrName>ppt_w</p:attrName>
                                        </p:attrNameLst>
                                      </p:cBhvr>
                                      <p:tavLst>
                                        <p:tav fmla="" tm="0">
                                          <p:val>
                                            <p:strVal val="0"/>
                                          </p:val>
                                        </p:tav>
                                        <p:tav fmla="" tm="100000">
                                          <p:val>
                                            <p:strVal val="#ppt_w"/>
                                          </p:val>
                                        </p:tav>
                                      </p:tavLst>
                                    </p:anim>
                                    <p:anim calcmode="lin" valueType="num">
                                      <p:cBhvr additive="base">
                                        <p:cTn dur="1000"/>
                                        <p:tgtEl>
                                          <p:spTgt spid="33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type="title"/>
          </p:nvPr>
        </p:nvSpPr>
        <p:spPr>
          <a:xfrm>
            <a:off x="666390" y="103544"/>
            <a:ext cx="8596800" cy="961800"/>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chemeClr val="accent1"/>
              </a:buClr>
              <a:buSzPct val="100000"/>
              <a:buFont typeface="Arial"/>
              <a:buNone/>
            </a:pPr>
            <a:r>
              <a:rPr lang="en-IN" sz="4400">
                <a:latin typeface="Arial"/>
                <a:ea typeface="Arial"/>
                <a:cs typeface="Arial"/>
                <a:sym typeface="Arial"/>
              </a:rPr>
              <a:t>Object Detector Model Training Results</a:t>
            </a:r>
            <a:endParaRPr sz="4400">
              <a:latin typeface="Arial"/>
              <a:ea typeface="Arial"/>
              <a:cs typeface="Arial"/>
              <a:sym typeface="Arial"/>
            </a:endParaRPr>
          </a:p>
        </p:txBody>
      </p:sp>
      <p:pic>
        <p:nvPicPr>
          <p:cNvPr id="343" name="Google Shape;343;p34"/>
          <p:cNvPicPr preferRelativeResize="0"/>
          <p:nvPr/>
        </p:nvPicPr>
        <p:blipFill rotWithShape="1">
          <a:blip r:embed="rId3">
            <a:alphaModFix/>
          </a:blip>
          <a:srcRect b="50717" l="0" r="0" t="5248"/>
          <a:stretch/>
        </p:blipFill>
        <p:spPr>
          <a:xfrm>
            <a:off x="4219884" y="4129093"/>
            <a:ext cx="2969717" cy="2409480"/>
          </a:xfrm>
          <a:prstGeom prst="rect">
            <a:avLst/>
          </a:prstGeom>
          <a:noFill/>
          <a:ln cap="flat" cmpd="sng" w="12700">
            <a:solidFill>
              <a:schemeClr val="dk1"/>
            </a:solidFill>
            <a:prstDash val="solid"/>
            <a:round/>
            <a:headEnd len="sm" w="sm" type="none"/>
            <a:tailEnd len="sm" w="sm" type="none"/>
          </a:ln>
        </p:spPr>
      </p:pic>
      <p:pic>
        <p:nvPicPr>
          <p:cNvPr id="344" name="Google Shape;344;p34"/>
          <p:cNvPicPr preferRelativeResize="0"/>
          <p:nvPr/>
        </p:nvPicPr>
        <p:blipFill rotWithShape="1">
          <a:blip r:embed="rId4">
            <a:alphaModFix/>
          </a:blip>
          <a:srcRect b="0" l="5248" r="50717" t="0"/>
          <a:stretch/>
        </p:blipFill>
        <p:spPr>
          <a:xfrm rot="5400000">
            <a:off x="4542340" y="1481834"/>
            <a:ext cx="2324804" cy="2969715"/>
          </a:xfrm>
          <a:prstGeom prst="rect">
            <a:avLst/>
          </a:prstGeom>
          <a:noFill/>
          <a:ln cap="flat" cmpd="sng" w="12700">
            <a:solidFill>
              <a:schemeClr val="dk1"/>
            </a:solidFill>
            <a:prstDash val="solid"/>
            <a:round/>
            <a:headEnd len="sm" w="sm" type="none"/>
            <a:tailEnd len="sm" w="sm" type="none"/>
          </a:ln>
        </p:spPr>
      </p:pic>
      <p:pic>
        <p:nvPicPr>
          <p:cNvPr id="345" name="Google Shape;345;p34"/>
          <p:cNvPicPr preferRelativeResize="0"/>
          <p:nvPr/>
        </p:nvPicPr>
        <p:blipFill rotWithShape="1">
          <a:blip r:embed="rId5">
            <a:alphaModFix/>
          </a:blip>
          <a:srcRect b="0" l="0" r="0" t="0"/>
          <a:stretch/>
        </p:blipFill>
        <p:spPr>
          <a:xfrm>
            <a:off x="7489648" y="4298542"/>
            <a:ext cx="2459210" cy="2344614"/>
          </a:xfrm>
          <a:prstGeom prst="rect">
            <a:avLst/>
          </a:prstGeom>
          <a:noFill/>
          <a:ln cap="flat" cmpd="sng" w="12700">
            <a:solidFill>
              <a:schemeClr val="dk1"/>
            </a:solidFill>
            <a:prstDash val="solid"/>
            <a:round/>
            <a:headEnd len="sm" w="sm" type="none"/>
            <a:tailEnd len="sm" w="sm" type="none"/>
          </a:ln>
        </p:spPr>
      </p:pic>
      <p:pic>
        <p:nvPicPr>
          <p:cNvPr id="346" name="Google Shape;346;p34"/>
          <p:cNvPicPr preferRelativeResize="0"/>
          <p:nvPr/>
        </p:nvPicPr>
        <p:blipFill rotWithShape="1">
          <a:blip r:embed="rId6">
            <a:alphaModFix/>
          </a:blip>
          <a:srcRect b="0" l="0" r="0" t="0"/>
          <a:stretch/>
        </p:blipFill>
        <p:spPr>
          <a:xfrm>
            <a:off x="7489648" y="1844010"/>
            <a:ext cx="2459210" cy="2454531"/>
          </a:xfrm>
          <a:prstGeom prst="rect">
            <a:avLst/>
          </a:prstGeom>
          <a:noFill/>
          <a:ln cap="flat" cmpd="sng" w="12700">
            <a:solidFill>
              <a:schemeClr val="dk1"/>
            </a:solidFill>
            <a:prstDash val="solid"/>
            <a:round/>
            <a:headEnd len="sm" w="sm" type="none"/>
            <a:tailEnd len="sm" w="sm" type="none"/>
          </a:ln>
        </p:spPr>
      </p:pic>
      <p:sp>
        <p:nvSpPr>
          <p:cNvPr id="347" name="Google Shape;347;p34"/>
          <p:cNvSpPr txBox="1"/>
          <p:nvPr/>
        </p:nvSpPr>
        <p:spPr>
          <a:xfrm>
            <a:off x="5175813" y="1474658"/>
            <a:ext cx="1046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Trebuchet MS"/>
                <a:ea typeface="Trebuchet MS"/>
                <a:cs typeface="Trebuchet MS"/>
                <a:sym typeface="Trebuchet MS"/>
              </a:rPr>
              <a:t>Image 1</a:t>
            </a:r>
            <a:endParaRPr sz="1800">
              <a:solidFill>
                <a:schemeClr val="dk1"/>
              </a:solidFill>
              <a:latin typeface="Trebuchet MS"/>
              <a:ea typeface="Trebuchet MS"/>
              <a:cs typeface="Trebuchet MS"/>
              <a:sym typeface="Trebuchet MS"/>
            </a:endParaRPr>
          </a:p>
        </p:txBody>
      </p:sp>
      <p:sp>
        <p:nvSpPr>
          <p:cNvPr id="348" name="Google Shape;348;p34"/>
          <p:cNvSpPr txBox="1"/>
          <p:nvPr/>
        </p:nvSpPr>
        <p:spPr>
          <a:xfrm>
            <a:off x="8055427" y="1474636"/>
            <a:ext cx="1327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Trebuchet MS"/>
                <a:ea typeface="Trebuchet MS"/>
                <a:cs typeface="Trebuchet MS"/>
                <a:sym typeface="Trebuchet MS"/>
              </a:rPr>
              <a:t>Image 2</a:t>
            </a:r>
            <a:endParaRPr sz="1800">
              <a:solidFill>
                <a:schemeClr val="dk1"/>
              </a:solidFill>
              <a:latin typeface="Trebuchet MS"/>
              <a:ea typeface="Trebuchet MS"/>
              <a:cs typeface="Trebuchet MS"/>
              <a:sym typeface="Trebuchet MS"/>
            </a:endParaRPr>
          </a:p>
        </p:txBody>
      </p:sp>
      <p:pic>
        <p:nvPicPr>
          <p:cNvPr id="349" name="Google Shape;349;p34"/>
          <p:cNvPicPr preferRelativeResize="0"/>
          <p:nvPr/>
        </p:nvPicPr>
        <p:blipFill rotWithShape="1">
          <a:blip r:embed="rId7">
            <a:alphaModFix/>
          </a:blip>
          <a:srcRect b="0" l="15182" r="0" t="0"/>
          <a:stretch/>
        </p:blipFill>
        <p:spPr>
          <a:xfrm>
            <a:off x="236499" y="2585275"/>
            <a:ext cx="3419450" cy="249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ppt_w</p:attrName>
                                        </p:attrNameLst>
                                      </p:cBhvr>
                                      <p:tavLst>
                                        <p:tav fmla="" tm="0">
                                          <p:val>
                                            <p:strVal val="0"/>
                                          </p:val>
                                        </p:tav>
                                        <p:tav fmla="" tm="100000">
                                          <p:val>
                                            <p:strVal val="#ppt_w"/>
                                          </p:val>
                                        </p:tav>
                                      </p:tavLst>
                                    </p:anim>
                                    <p:anim calcmode="lin" valueType="num">
                                      <p:cBhvr additive="base">
                                        <p:cTn dur="1000"/>
                                        <p:tgtEl>
                                          <p:spTgt spid="34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35"/>
          <p:cNvGrpSpPr/>
          <p:nvPr/>
        </p:nvGrpSpPr>
        <p:grpSpPr>
          <a:xfrm>
            <a:off x="304800" y="1361200"/>
            <a:ext cx="4513300" cy="3500050"/>
            <a:chOff x="304800" y="2047000"/>
            <a:chExt cx="4513300" cy="3500050"/>
          </a:xfrm>
        </p:grpSpPr>
        <p:pic>
          <p:nvPicPr>
            <p:cNvPr id="356" name="Google Shape;356;p35"/>
            <p:cNvPicPr preferRelativeResize="0"/>
            <p:nvPr/>
          </p:nvPicPr>
          <p:blipFill>
            <a:blip r:embed="rId3">
              <a:alphaModFix/>
            </a:blip>
            <a:stretch>
              <a:fillRect/>
            </a:stretch>
          </p:blipFill>
          <p:spPr>
            <a:xfrm>
              <a:off x="304800" y="2047000"/>
              <a:ext cx="4513174" cy="2966500"/>
            </a:xfrm>
            <a:prstGeom prst="rect">
              <a:avLst/>
            </a:prstGeom>
            <a:noFill/>
            <a:ln>
              <a:noFill/>
            </a:ln>
          </p:spPr>
        </p:pic>
        <p:sp>
          <p:nvSpPr>
            <p:cNvPr id="357" name="Google Shape;357;p35"/>
            <p:cNvSpPr txBox="1"/>
            <p:nvPr/>
          </p:nvSpPr>
          <p:spPr>
            <a:xfrm>
              <a:off x="304900" y="5146850"/>
              <a:ext cx="451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latin typeface="Trebuchet MS"/>
                  <a:ea typeface="Trebuchet MS"/>
                  <a:cs typeface="Trebuchet MS"/>
                  <a:sym typeface="Trebuchet MS"/>
                </a:rPr>
                <a:t>YOLOv4</a:t>
              </a:r>
              <a:endParaRPr>
                <a:latin typeface="Trebuchet MS"/>
                <a:ea typeface="Trebuchet MS"/>
                <a:cs typeface="Trebuchet MS"/>
                <a:sym typeface="Trebuchet MS"/>
              </a:endParaRPr>
            </a:p>
          </p:txBody>
        </p:sp>
      </p:grpSp>
      <p:grpSp>
        <p:nvGrpSpPr>
          <p:cNvPr id="358" name="Google Shape;358;p35"/>
          <p:cNvGrpSpPr/>
          <p:nvPr/>
        </p:nvGrpSpPr>
        <p:grpSpPr>
          <a:xfrm>
            <a:off x="5148063" y="1361200"/>
            <a:ext cx="4513200" cy="3428150"/>
            <a:chOff x="5305913" y="2057400"/>
            <a:chExt cx="4513200" cy="3428150"/>
          </a:xfrm>
        </p:grpSpPr>
        <p:pic>
          <p:nvPicPr>
            <p:cNvPr id="359" name="Google Shape;359;p35"/>
            <p:cNvPicPr preferRelativeResize="0"/>
            <p:nvPr/>
          </p:nvPicPr>
          <p:blipFill>
            <a:blip r:embed="rId4">
              <a:alphaModFix/>
            </a:blip>
            <a:stretch>
              <a:fillRect/>
            </a:stretch>
          </p:blipFill>
          <p:spPr>
            <a:xfrm>
              <a:off x="5305925" y="2057400"/>
              <a:ext cx="4513176" cy="2945700"/>
            </a:xfrm>
            <a:prstGeom prst="rect">
              <a:avLst/>
            </a:prstGeom>
            <a:noFill/>
            <a:ln>
              <a:noFill/>
            </a:ln>
          </p:spPr>
        </p:pic>
        <p:sp>
          <p:nvSpPr>
            <p:cNvPr id="360" name="Google Shape;360;p35"/>
            <p:cNvSpPr txBox="1"/>
            <p:nvPr/>
          </p:nvSpPr>
          <p:spPr>
            <a:xfrm>
              <a:off x="5305913" y="5085350"/>
              <a:ext cx="451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latin typeface="Trebuchet MS"/>
                  <a:ea typeface="Trebuchet MS"/>
                  <a:cs typeface="Trebuchet MS"/>
                  <a:sym typeface="Trebuchet MS"/>
                </a:rPr>
                <a:t>YOLOv4 - tiny</a:t>
              </a:r>
              <a:endParaRPr>
                <a:latin typeface="Trebuchet MS"/>
                <a:ea typeface="Trebuchet MS"/>
                <a:cs typeface="Trebuchet MS"/>
                <a:sym typeface="Trebuchet MS"/>
              </a:endParaRPr>
            </a:p>
          </p:txBody>
        </p:sp>
      </p:grpSp>
      <p:sp>
        <p:nvSpPr>
          <p:cNvPr id="361" name="Google Shape;361;p35"/>
          <p:cNvSpPr txBox="1"/>
          <p:nvPr/>
        </p:nvSpPr>
        <p:spPr>
          <a:xfrm>
            <a:off x="493325" y="6349975"/>
            <a:ext cx="481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Trebuchet MS"/>
                <a:ea typeface="Trebuchet MS"/>
                <a:cs typeface="Trebuchet MS"/>
                <a:sym typeface="Trebuchet MS"/>
              </a:rPr>
              <a:t>Image Source : Google Images</a:t>
            </a:r>
            <a:endParaRPr>
              <a:latin typeface="Trebuchet MS"/>
              <a:ea typeface="Trebuchet MS"/>
              <a:cs typeface="Trebuchet MS"/>
              <a:sym typeface="Trebuchet MS"/>
            </a:endParaRPr>
          </a:p>
        </p:txBody>
      </p:sp>
      <p:sp>
        <p:nvSpPr>
          <p:cNvPr id="362" name="Google Shape;362;p3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IN"/>
              <a:t>COMPARISON BASED ON SIMULATION</a:t>
            </a:r>
            <a:endParaRPr/>
          </a:p>
        </p:txBody>
      </p:sp>
      <p:sp>
        <p:nvSpPr>
          <p:cNvPr id="363" name="Google Shape;363;p35"/>
          <p:cNvSpPr txBox="1"/>
          <p:nvPr/>
        </p:nvSpPr>
        <p:spPr>
          <a:xfrm>
            <a:off x="677325" y="4988163"/>
            <a:ext cx="8596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700">
                <a:latin typeface="Trebuchet MS"/>
                <a:ea typeface="Trebuchet MS"/>
                <a:cs typeface="Trebuchet MS"/>
                <a:sym typeface="Trebuchet MS"/>
              </a:rPr>
              <a:t>&gt; YOLOv4 Average Precision: 94.27</a:t>
            </a:r>
            <a:endParaRPr sz="1700">
              <a:latin typeface="Trebuchet MS"/>
              <a:ea typeface="Trebuchet MS"/>
              <a:cs typeface="Trebuchet MS"/>
              <a:sym typeface="Trebuchet MS"/>
            </a:endParaRPr>
          </a:p>
          <a:p>
            <a:pPr indent="0" lvl="0" marL="0" rtl="0" algn="l">
              <a:spcBef>
                <a:spcPts val="0"/>
              </a:spcBef>
              <a:spcAft>
                <a:spcPts val="0"/>
              </a:spcAft>
              <a:buNone/>
            </a:pPr>
            <a:r>
              <a:rPr lang="en-IN" sz="1700">
                <a:solidFill>
                  <a:schemeClr val="dk1"/>
                </a:solidFill>
                <a:latin typeface="Trebuchet MS"/>
                <a:ea typeface="Trebuchet MS"/>
                <a:cs typeface="Trebuchet MS"/>
                <a:sym typeface="Trebuchet MS"/>
              </a:rPr>
              <a:t>&gt; YOLOv4-Tiny Average Precision: 93.90</a:t>
            </a:r>
            <a:endParaRPr sz="17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IN" sz="1700">
                <a:solidFill>
                  <a:schemeClr val="dk1"/>
                </a:solidFill>
                <a:latin typeface="Trebuchet MS"/>
                <a:ea typeface="Trebuchet MS"/>
                <a:cs typeface="Trebuchet MS"/>
                <a:sym typeface="Trebuchet MS"/>
              </a:rPr>
              <a:t>&gt; Impact on average precision: ~0.5%</a:t>
            </a:r>
            <a:endParaRPr sz="1700">
              <a:solidFill>
                <a:schemeClr val="dk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000"/>
                                        <p:tgtEl>
                                          <p:spTgt spid="362"/>
                                        </p:tgtEl>
                                        <p:attrNameLst>
                                          <p:attrName>ppt_w</p:attrName>
                                        </p:attrNameLst>
                                      </p:cBhvr>
                                      <p:tavLst>
                                        <p:tav fmla="" tm="0">
                                          <p:val>
                                            <p:strVal val="0"/>
                                          </p:val>
                                        </p:tav>
                                        <p:tav fmla="" tm="100000">
                                          <p:val>
                                            <p:strVal val="#ppt_w"/>
                                          </p:val>
                                        </p:tav>
                                      </p:tavLst>
                                    </p:anim>
                                    <p:anim calcmode="lin" valueType="num">
                                      <p:cBhvr additive="base">
                                        <p:cTn dur="1000"/>
                                        <p:tgtEl>
                                          <p:spTgt spid="36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ph type="title"/>
          </p:nvPr>
        </p:nvSpPr>
        <p:spPr>
          <a:xfrm>
            <a:off x="677334" y="45720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IN"/>
              <a:t>COMPARISON BASED ON SIMULATION</a:t>
            </a:r>
            <a:endParaRPr/>
          </a:p>
        </p:txBody>
      </p:sp>
      <p:grpSp>
        <p:nvGrpSpPr>
          <p:cNvPr id="370" name="Google Shape;370;p36"/>
          <p:cNvGrpSpPr/>
          <p:nvPr/>
        </p:nvGrpSpPr>
        <p:grpSpPr>
          <a:xfrm>
            <a:off x="409575" y="1609550"/>
            <a:ext cx="5273574" cy="5199475"/>
            <a:chOff x="409575" y="1457150"/>
            <a:chExt cx="5273574" cy="5199475"/>
          </a:xfrm>
        </p:grpSpPr>
        <p:pic>
          <p:nvPicPr>
            <p:cNvPr id="371" name="Google Shape;371;p36"/>
            <p:cNvPicPr preferRelativeResize="0"/>
            <p:nvPr/>
          </p:nvPicPr>
          <p:blipFill rotWithShape="1">
            <a:blip r:embed="rId3">
              <a:alphaModFix/>
            </a:blip>
            <a:srcRect b="17325" l="3420" r="61393" t="19674"/>
            <a:stretch/>
          </p:blipFill>
          <p:spPr>
            <a:xfrm>
              <a:off x="409575" y="1457150"/>
              <a:ext cx="5273574" cy="4598750"/>
            </a:xfrm>
            <a:prstGeom prst="rect">
              <a:avLst/>
            </a:prstGeom>
            <a:noFill/>
            <a:ln cap="flat" cmpd="sng" w="9525">
              <a:solidFill>
                <a:schemeClr val="dk2"/>
              </a:solidFill>
              <a:prstDash val="solid"/>
              <a:round/>
              <a:headEnd len="sm" w="sm" type="none"/>
              <a:tailEnd len="sm" w="sm" type="none"/>
            </a:ln>
          </p:spPr>
        </p:pic>
        <p:sp>
          <p:nvSpPr>
            <p:cNvPr id="372" name="Google Shape;372;p36"/>
            <p:cNvSpPr txBox="1"/>
            <p:nvPr/>
          </p:nvSpPr>
          <p:spPr>
            <a:xfrm>
              <a:off x="1034088" y="6256425"/>
              <a:ext cx="451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latin typeface="Trebuchet MS"/>
                  <a:ea typeface="Trebuchet MS"/>
                  <a:cs typeface="Trebuchet MS"/>
                  <a:sym typeface="Trebuchet MS"/>
                </a:rPr>
                <a:t>YOLOv4 ( FPS )</a:t>
              </a:r>
              <a:endParaRPr>
                <a:latin typeface="Trebuchet MS"/>
                <a:ea typeface="Trebuchet MS"/>
                <a:cs typeface="Trebuchet MS"/>
                <a:sym typeface="Trebuchet MS"/>
              </a:endParaRPr>
            </a:p>
          </p:txBody>
        </p:sp>
      </p:grpSp>
      <p:grpSp>
        <p:nvGrpSpPr>
          <p:cNvPr id="373" name="Google Shape;373;p36"/>
          <p:cNvGrpSpPr/>
          <p:nvPr/>
        </p:nvGrpSpPr>
        <p:grpSpPr>
          <a:xfrm>
            <a:off x="6024325" y="1609550"/>
            <a:ext cx="5273574" cy="5137975"/>
            <a:chOff x="6024325" y="1457150"/>
            <a:chExt cx="5273574" cy="5137975"/>
          </a:xfrm>
        </p:grpSpPr>
        <p:pic>
          <p:nvPicPr>
            <p:cNvPr id="374" name="Google Shape;374;p36"/>
            <p:cNvPicPr preferRelativeResize="0"/>
            <p:nvPr/>
          </p:nvPicPr>
          <p:blipFill rotWithShape="1">
            <a:blip r:embed="rId4">
              <a:alphaModFix/>
            </a:blip>
            <a:srcRect b="5205" l="4652" r="61581" t="20533"/>
            <a:stretch/>
          </p:blipFill>
          <p:spPr>
            <a:xfrm>
              <a:off x="6024325" y="1457150"/>
              <a:ext cx="5273574" cy="4652224"/>
            </a:xfrm>
            <a:prstGeom prst="rect">
              <a:avLst/>
            </a:prstGeom>
            <a:noFill/>
            <a:ln cap="flat" cmpd="sng" w="9525">
              <a:solidFill>
                <a:schemeClr val="dk2"/>
              </a:solidFill>
              <a:prstDash val="solid"/>
              <a:round/>
              <a:headEnd len="sm" w="sm" type="none"/>
              <a:tailEnd len="sm" w="sm" type="none"/>
            </a:ln>
          </p:spPr>
        </p:pic>
        <p:sp>
          <p:nvSpPr>
            <p:cNvPr id="375" name="Google Shape;375;p36"/>
            <p:cNvSpPr txBox="1"/>
            <p:nvPr/>
          </p:nvSpPr>
          <p:spPr>
            <a:xfrm>
              <a:off x="6035100" y="6194925"/>
              <a:ext cx="451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latin typeface="Trebuchet MS"/>
                  <a:ea typeface="Trebuchet MS"/>
                  <a:cs typeface="Trebuchet MS"/>
                  <a:sym typeface="Trebuchet MS"/>
                </a:rPr>
                <a:t>YOLOv4 - tiny ( FPS )</a:t>
              </a:r>
              <a:endParaRPr>
                <a:latin typeface="Trebuchet MS"/>
                <a:ea typeface="Trebuchet MS"/>
                <a:cs typeface="Trebuchet MS"/>
                <a:sym typeface="Trebuchet M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type="title"/>
          </p:nvPr>
        </p:nvSpPr>
        <p:spPr>
          <a:xfrm>
            <a:off x="745067" y="182684"/>
            <a:ext cx="8596668" cy="119282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4400"/>
              <a:buFont typeface="Arial"/>
              <a:buNone/>
            </a:pPr>
            <a:r>
              <a:rPr lang="en-IN" sz="4400">
                <a:latin typeface="Arial"/>
                <a:ea typeface="Arial"/>
                <a:cs typeface="Arial"/>
                <a:sym typeface="Arial"/>
              </a:rPr>
              <a:t>CONTENTS</a:t>
            </a:r>
            <a:endParaRPr/>
          </a:p>
        </p:txBody>
      </p:sp>
      <p:sp>
        <p:nvSpPr>
          <p:cNvPr id="160" name="Google Shape;160;p19"/>
          <p:cNvSpPr txBox="1"/>
          <p:nvPr>
            <p:ph idx="1" type="body"/>
          </p:nvPr>
        </p:nvSpPr>
        <p:spPr>
          <a:xfrm>
            <a:off x="590062" y="828884"/>
            <a:ext cx="8596668" cy="5846432"/>
          </a:xfrm>
          <a:prstGeom prst="rect">
            <a:avLst/>
          </a:prstGeom>
          <a:noFill/>
          <a:ln>
            <a:noFill/>
          </a:ln>
        </p:spPr>
        <p:txBody>
          <a:bodyPr anchorCtr="0" anchor="t" bIns="45700" lIns="91425" spcFirstLastPara="1" rIns="91425" wrap="square" tIns="45700">
            <a:noAutofit/>
          </a:bodyPr>
          <a:lstStyle/>
          <a:p>
            <a:pPr indent="-351536" lvl="0" marL="342900" rtl="0" algn="l">
              <a:lnSpc>
                <a:spcPct val="150000"/>
              </a:lnSpc>
              <a:spcBef>
                <a:spcPts val="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hlinkClick action="ppaction://hlinksldjump" r:id="rId3">
                  <a:extLst>
                    <a:ext uri="{A12FA001-AC4F-418D-AE19-62706E023703}">
                      <ahyp:hlinkClr val="tx"/>
                    </a:ext>
                  </a:extLst>
                </a:hlinkClick>
              </a:rPr>
              <a:t>Introduction</a:t>
            </a:r>
            <a:endParaRPr sz="1500">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rPr>
              <a:t>Robots used in Defense</a:t>
            </a:r>
            <a:endParaRPr sz="1500" u="sng">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hlinkClick action="ppaction://hlinksldjump" r:id="rId4">
                  <a:extLst>
                    <a:ext uri="{A12FA001-AC4F-418D-AE19-62706E023703}">
                      <ahyp:hlinkClr val="tx"/>
                    </a:ext>
                  </a:extLst>
                </a:hlinkClick>
              </a:rPr>
              <a:t>Problem Statement</a:t>
            </a:r>
            <a:endParaRPr sz="1500">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hlinkClick action="ppaction://hlinksldjump" r:id="rId5">
                  <a:extLst>
                    <a:ext uri="{A12FA001-AC4F-418D-AE19-62706E023703}">
                      <ahyp:hlinkClr val="tx"/>
                    </a:ext>
                  </a:extLst>
                </a:hlinkClick>
              </a:rPr>
              <a:t>Necessity</a:t>
            </a:r>
            <a:endParaRPr sz="1500">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hlinkClick action="ppaction://hlinksldjump" r:id="rId6">
                  <a:extLst>
                    <a:ext uri="{A12FA001-AC4F-418D-AE19-62706E023703}">
                      <ahyp:hlinkClr val="tx"/>
                    </a:ext>
                  </a:extLst>
                </a:hlinkClick>
              </a:rPr>
              <a:t>Objectives</a:t>
            </a:r>
            <a:endParaRPr sz="1500">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hlinkClick action="ppaction://hlinksldjump" r:id="rId7">
                  <a:extLst>
                    <a:ext uri="{A12FA001-AC4F-418D-AE19-62706E023703}">
                      <ahyp:hlinkClr val="tx"/>
                    </a:ext>
                  </a:extLst>
                </a:hlinkClick>
              </a:rPr>
              <a:t>Components</a:t>
            </a:r>
            <a:endParaRPr sz="1500">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hlinkClick action="ppaction://hlinksldjump" r:id="rId8">
                  <a:extLst>
                    <a:ext uri="{A12FA001-AC4F-418D-AE19-62706E023703}">
                      <ahyp:hlinkClr val="tx"/>
                    </a:ext>
                  </a:extLst>
                </a:hlinkClick>
              </a:rPr>
              <a:t>Softwares used</a:t>
            </a:r>
            <a:endParaRPr sz="1500">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hlinkClick action="ppaction://hlinksldjump" r:id="rId9">
                  <a:extLst>
                    <a:ext uri="{A12FA001-AC4F-418D-AE19-62706E023703}">
                      <ahyp:hlinkClr val="tx"/>
                    </a:ext>
                  </a:extLst>
                </a:hlinkClick>
              </a:rPr>
              <a:t>Block Diagram</a:t>
            </a:r>
            <a:endParaRPr sz="1500">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rPr>
              <a:t>System </a:t>
            </a:r>
            <a:r>
              <a:rPr lang="en-IN" sz="1500" u="sng">
                <a:solidFill>
                  <a:schemeClr val="dk1"/>
                </a:solidFill>
                <a:latin typeface="Times New Roman"/>
                <a:ea typeface="Times New Roman"/>
                <a:cs typeface="Times New Roman"/>
                <a:sym typeface="Times New Roman"/>
                <a:hlinkClick action="ppaction://hlinksldjump" r:id="rId10">
                  <a:extLst>
                    <a:ext uri="{A12FA001-AC4F-418D-AE19-62706E023703}">
                      <ahyp:hlinkClr val="tx"/>
                    </a:ext>
                  </a:extLst>
                </a:hlinkClick>
              </a:rPr>
              <a:t>Flow Chart</a:t>
            </a:r>
            <a:endParaRPr sz="1500">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hlinkClick action="ppaction://hlinksldjump" r:id="rId11">
                  <a:extLst>
                    <a:ext uri="{A12FA001-AC4F-418D-AE19-62706E023703}">
                      <ahyp:hlinkClr val="tx"/>
                    </a:ext>
                  </a:extLst>
                </a:hlinkClick>
              </a:rPr>
              <a:t>Target Detection Flow Char</a:t>
            </a:r>
            <a:endParaRPr sz="1500">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hlinkClick action="ppaction://hlinksldjump" r:id="rId12">
                  <a:extLst>
                    <a:ext uri="{A12FA001-AC4F-418D-AE19-62706E023703}">
                      <ahyp:hlinkClr val="tx"/>
                    </a:ext>
                  </a:extLst>
                </a:hlinkClick>
              </a:rPr>
              <a:t>Yolov4-tiny</a:t>
            </a:r>
            <a:endParaRPr sz="1500" u="sng">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hlinkClick action="ppaction://hlinksldjump" r:id="rId13">
                  <a:extLst>
                    <a:ext uri="{A12FA001-AC4F-418D-AE19-62706E023703}">
                      <ahyp:hlinkClr val="tx"/>
                    </a:ext>
                  </a:extLst>
                </a:hlinkClick>
              </a:rPr>
              <a:t>Object Detector Model Training Results</a:t>
            </a:r>
            <a:endParaRPr sz="1500">
              <a:solidFill>
                <a:schemeClr val="dk1"/>
              </a:solidFill>
              <a:latin typeface="Times New Roman"/>
              <a:ea typeface="Times New Roman"/>
              <a:cs typeface="Times New Roman"/>
              <a:sym typeface="Times New Roman"/>
            </a:endParaRPr>
          </a:p>
          <a:p>
            <a:pPr indent="-351536" lvl="0" marL="342900" rtl="0" algn="l">
              <a:lnSpc>
                <a:spcPct val="150000"/>
              </a:lnSpc>
              <a:spcBef>
                <a:spcPts val="1000"/>
              </a:spcBef>
              <a:spcAft>
                <a:spcPts val="0"/>
              </a:spcAft>
              <a:buClr>
                <a:schemeClr val="dk1"/>
              </a:buClr>
              <a:buSzPts val="1500"/>
              <a:buFont typeface="Times New Roman"/>
              <a:buChar char="►"/>
            </a:pPr>
            <a:r>
              <a:rPr lang="en-IN" sz="1500" u="sng">
                <a:solidFill>
                  <a:schemeClr val="dk1"/>
                </a:solidFill>
                <a:latin typeface="Times New Roman"/>
                <a:ea typeface="Times New Roman"/>
                <a:cs typeface="Times New Roman"/>
                <a:sym typeface="Times New Roman"/>
                <a:hlinkClick action="ppaction://hlinksldjump" r:id="rId14">
                  <a:extLst>
                    <a:ext uri="{A12FA001-AC4F-418D-AE19-62706E023703}">
                      <ahyp:hlinkClr val="tx"/>
                    </a:ext>
                  </a:extLst>
                </a:hlinkClick>
              </a:rPr>
              <a:t>Conclusion</a:t>
            </a:r>
            <a:endParaRPr sz="15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ppt_w</p:attrName>
                                        </p:attrNameLst>
                                      </p:cBhvr>
                                      <p:tavLst>
                                        <p:tav fmla="" tm="0">
                                          <p:val>
                                            <p:strVal val="0"/>
                                          </p:val>
                                        </p:tav>
                                        <p:tav fmla="" tm="100000">
                                          <p:val>
                                            <p:strVal val="#ppt_w"/>
                                          </p:val>
                                        </p:tav>
                                      </p:tavLst>
                                    </p:anim>
                                    <p:anim calcmode="lin" valueType="num">
                                      <p:cBhvr additive="base">
                                        <p:cTn dur="1000"/>
                                        <p:tgtEl>
                                          <p:spTgt spid="1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7"/>
          <p:cNvSpPr txBox="1"/>
          <p:nvPr/>
        </p:nvSpPr>
        <p:spPr>
          <a:xfrm>
            <a:off x="123688" y="588200"/>
            <a:ext cx="451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2600">
                <a:latin typeface="Trebuchet MS"/>
                <a:ea typeface="Trebuchet MS"/>
                <a:cs typeface="Trebuchet MS"/>
                <a:sym typeface="Trebuchet MS"/>
              </a:rPr>
              <a:t>YOLOv4</a:t>
            </a:r>
            <a:endParaRPr sz="2600">
              <a:latin typeface="Trebuchet MS"/>
              <a:ea typeface="Trebuchet MS"/>
              <a:cs typeface="Trebuchet MS"/>
              <a:sym typeface="Trebuchet MS"/>
            </a:endParaRPr>
          </a:p>
        </p:txBody>
      </p:sp>
      <p:sp>
        <p:nvSpPr>
          <p:cNvPr id="382" name="Google Shape;382;p37"/>
          <p:cNvSpPr txBox="1"/>
          <p:nvPr/>
        </p:nvSpPr>
        <p:spPr>
          <a:xfrm>
            <a:off x="5289725" y="588200"/>
            <a:ext cx="451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2600">
                <a:latin typeface="Trebuchet MS"/>
                <a:ea typeface="Trebuchet MS"/>
                <a:cs typeface="Trebuchet MS"/>
                <a:sym typeface="Trebuchet MS"/>
              </a:rPr>
              <a:t>YOLOv4 - tiny</a:t>
            </a:r>
            <a:endParaRPr sz="2600">
              <a:latin typeface="Trebuchet MS"/>
              <a:ea typeface="Trebuchet MS"/>
              <a:cs typeface="Trebuchet MS"/>
              <a:sym typeface="Trebuchet MS"/>
            </a:endParaRPr>
          </a:p>
        </p:txBody>
      </p:sp>
      <p:pic>
        <p:nvPicPr>
          <p:cNvPr id="383" name="Google Shape;383;p37" title="Video v4.mp4">
            <a:hlinkClick r:id="rId3"/>
          </p:cNvPr>
          <p:cNvPicPr preferRelativeResize="0"/>
          <p:nvPr/>
        </p:nvPicPr>
        <p:blipFill>
          <a:blip r:embed="rId4">
            <a:alphaModFix/>
          </a:blip>
          <a:stretch>
            <a:fillRect/>
          </a:stretch>
        </p:blipFill>
        <p:spPr>
          <a:xfrm>
            <a:off x="249000" y="1613100"/>
            <a:ext cx="4572000" cy="3429000"/>
          </a:xfrm>
          <a:prstGeom prst="rect">
            <a:avLst/>
          </a:prstGeom>
          <a:noFill/>
          <a:ln>
            <a:noFill/>
          </a:ln>
        </p:spPr>
      </p:pic>
      <p:pic>
        <p:nvPicPr>
          <p:cNvPr id="384" name="Google Shape;384;p37" title="Video Tiny.mp4">
            <a:hlinkClick r:id="rId5"/>
          </p:cNvPr>
          <p:cNvPicPr preferRelativeResize="0"/>
          <p:nvPr/>
        </p:nvPicPr>
        <p:blipFill>
          <a:blip r:embed="rId6">
            <a:alphaModFix/>
          </a:blip>
          <a:stretch>
            <a:fillRect/>
          </a:stretch>
        </p:blipFill>
        <p:spPr>
          <a:xfrm>
            <a:off x="5230925" y="1626200"/>
            <a:ext cx="4572000" cy="3402788"/>
          </a:xfrm>
          <a:prstGeom prst="rect">
            <a:avLst/>
          </a:prstGeom>
          <a:noFill/>
          <a:ln>
            <a:noFill/>
          </a:ln>
        </p:spPr>
      </p:pic>
      <p:sp>
        <p:nvSpPr>
          <p:cNvPr id="385" name="Google Shape;385;p37"/>
          <p:cNvSpPr txBox="1"/>
          <p:nvPr/>
        </p:nvSpPr>
        <p:spPr>
          <a:xfrm>
            <a:off x="574850" y="6159600"/>
            <a:ext cx="20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Trebuchet MS"/>
                <a:ea typeface="Trebuchet MS"/>
                <a:cs typeface="Trebuchet MS"/>
                <a:sym typeface="Trebuchet MS"/>
              </a:rPr>
              <a:t>Video Source : Internet</a:t>
            </a:r>
            <a:endParaRPr>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4400"/>
              <a:buFont typeface="Arial"/>
              <a:buNone/>
            </a:pPr>
            <a:r>
              <a:rPr lang="en-IN" sz="4400">
                <a:latin typeface="Arial"/>
                <a:ea typeface="Arial"/>
                <a:cs typeface="Arial"/>
                <a:sym typeface="Arial"/>
              </a:rPr>
              <a:t>CONCLUSION</a:t>
            </a:r>
            <a:endParaRPr sz="4400">
              <a:latin typeface="Arial"/>
              <a:ea typeface="Arial"/>
              <a:cs typeface="Arial"/>
              <a:sym typeface="Arial"/>
            </a:endParaRPr>
          </a:p>
        </p:txBody>
      </p:sp>
      <p:sp>
        <p:nvSpPr>
          <p:cNvPr id="391" name="Google Shape;391;p38"/>
          <p:cNvSpPr txBox="1"/>
          <p:nvPr>
            <p:ph idx="1" type="body"/>
          </p:nvPr>
        </p:nvSpPr>
        <p:spPr>
          <a:xfrm>
            <a:off x="506245" y="2399982"/>
            <a:ext cx="8938846" cy="2779005"/>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440"/>
              <a:buNone/>
            </a:pPr>
            <a:r>
              <a:rPr lang="en-IN" sz="1800">
                <a:solidFill>
                  <a:schemeClr val="dk1"/>
                </a:solidFill>
                <a:latin typeface="Times New Roman"/>
                <a:ea typeface="Times New Roman"/>
                <a:cs typeface="Times New Roman"/>
                <a:sym typeface="Times New Roman"/>
              </a:rPr>
              <a:t>	</a:t>
            </a:r>
            <a:r>
              <a:rPr lang="en-IN" sz="2000">
                <a:solidFill>
                  <a:schemeClr val="dk1"/>
                </a:solidFill>
                <a:latin typeface="Times New Roman"/>
                <a:ea typeface="Times New Roman"/>
                <a:cs typeface="Times New Roman"/>
                <a:sym typeface="Times New Roman"/>
              </a:rPr>
              <a:t>The project plans to propose a system which would detect   specific target objects with the help of video processing algorithm. Once the target object is detected, system controller shoots aiming at the same targeted object. Maximum accuracy is achieved by using solenoid based subsystem. This proposed system consisting of wireless communication provides long range contactless operability to the users. Hence ,this system in future can replace human- beings and therefore help in reducing human casualties on the border.</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1000"/>
                                        <p:tgtEl>
                                          <p:spTgt spid="390"/>
                                        </p:tgtEl>
                                        <p:attrNameLst>
                                          <p:attrName>ppt_w</p:attrName>
                                        </p:attrNameLst>
                                      </p:cBhvr>
                                      <p:tavLst>
                                        <p:tav fmla="" tm="0">
                                          <p:val>
                                            <p:strVal val="0"/>
                                          </p:val>
                                        </p:tav>
                                        <p:tav fmla="" tm="100000">
                                          <p:val>
                                            <p:strVal val="#ppt_w"/>
                                          </p:val>
                                        </p:tav>
                                      </p:tavLst>
                                    </p:anim>
                                    <p:anim calcmode="lin" valueType="num">
                                      <p:cBhvr additive="base">
                                        <p:cTn dur="1000"/>
                                        <p:tgtEl>
                                          <p:spTgt spid="39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IN"/>
              <a:t>REFERENCES</a:t>
            </a:r>
            <a:endParaRPr/>
          </a:p>
        </p:txBody>
      </p:sp>
      <p:sp>
        <p:nvSpPr>
          <p:cNvPr id="398" name="Google Shape;398;p39"/>
          <p:cNvSpPr txBox="1"/>
          <p:nvPr>
            <p:ph idx="1" type="body"/>
          </p:nvPr>
        </p:nvSpPr>
        <p:spPr>
          <a:xfrm>
            <a:off x="677325" y="1518652"/>
            <a:ext cx="8596800" cy="4522800"/>
          </a:xfrm>
          <a:prstGeom prst="rect">
            <a:avLst/>
          </a:prstGeom>
        </p:spPr>
        <p:txBody>
          <a:bodyPr anchorCtr="0" anchor="t" bIns="45700" lIns="91425" spcFirstLastPara="1" rIns="91425" wrap="square" tIns="45700">
            <a:normAutofit/>
          </a:bodyPr>
          <a:lstStyle/>
          <a:p>
            <a:pPr indent="0" lvl="0" marL="0" rtl="0" algn="l">
              <a:lnSpc>
                <a:spcPct val="80000"/>
              </a:lnSpc>
              <a:spcBef>
                <a:spcPts val="1000"/>
              </a:spcBef>
              <a:spcAft>
                <a:spcPts val="0"/>
              </a:spcAft>
              <a:buNone/>
            </a:pPr>
            <a:r>
              <a:rPr lang="en-IN" sz="1600">
                <a:solidFill>
                  <a:schemeClr val="dk2"/>
                </a:solidFill>
                <a:latin typeface="Times New Roman"/>
                <a:ea typeface="Times New Roman"/>
                <a:cs typeface="Times New Roman"/>
                <a:sym typeface="Times New Roman"/>
              </a:rPr>
              <a:t>[1] </a:t>
            </a:r>
            <a:r>
              <a:rPr lang="en-IN" sz="1600">
                <a:solidFill>
                  <a:schemeClr val="dk2"/>
                </a:solidFill>
                <a:highlight>
                  <a:srgbClr val="FFFFFF"/>
                </a:highlight>
                <a:latin typeface="Times New Roman"/>
                <a:ea typeface="Times New Roman"/>
                <a:cs typeface="Times New Roman"/>
                <a:sym typeface="Times New Roman"/>
              </a:rPr>
              <a:t>G. Chandan, A. Jain, H. Jain and Mohana, "Real Time Object Detection and Tracking Using Deep Learning and OpenCV," </a:t>
            </a:r>
            <a:r>
              <a:rPr i="1" lang="en-IN" sz="1600">
                <a:solidFill>
                  <a:schemeClr val="dk2"/>
                </a:solidFill>
                <a:highlight>
                  <a:srgbClr val="FFFFFF"/>
                </a:highlight>
                <a:latin typeface="Times New Roman"/>
                <a:ea typeface="Times New Roman"/>
                <a:cs typeface="Times New Roman"/>
                <a:sym typeface="Times New Roman"/>
              </a:rPr>
              <a:t>2018 International Conference on Inventive Research in Computing Applications (ICIRCA)</a:t>
            </a:r>
            <a:r>
              <a:rPr lang="en-IN" sz="1600">
                <a:solidFill>
                  <a:schemeClr val="dk2"/>
                </a:solidFill>
                <a:highlight>
                  <a:srgbClr val="FFFFFF"/>
                </a:highlight>
                <a:latin typeface="Times New Roman"/>
                <a:ea typeface="Times New Roman"/>
                <a:cs typeface="Times New Roman"/>
                <a:sym typeface="Times New Roman"/>
              </a:rPr>
              <a:t>, 2018, pp. 1305-1308, doi: 10.1109/ICIRCA.2018.8597266.</a:t>
            </a:r>
            <a:endParaRPr sz="1600">
              <a:solidFill>
                <a:schemeClr val="dk2"/>
              </a:solidFill>
              <a:highlight>
                <a:srgbClr val="FFFFFF"/>
              </a:highlight>
              <a:latin typeface="Times New Roman"/>
              <a:ea typeface="Times New Roman"/>
              <a:cs typeface="Times New Roman"/>
              <a:sym typeface="Times New Roman"/>
            </a:endParaRPr>
          </a:p>
          <a:p>
            <a:pPr indent="0" lvl="0" marL="0" rtl="0" algn="l">
              <a:lnSpc>
                <a:spcPct val="80000"/>
              </a:lnSpc>
              <a:spcBef>
                <a:spcPts val="1000"/>
              </a:spcBef>
              <a:spcAft>
                <a:spcPts val="0"/>
              </a:spcAft>
              <a:buNone/>
            </a:pPr>
            <a:r>
              <a:t/>
            </a:r>
            <a:endParaRPr sz="1600">
              <a:solidFill>
                <a:schemeClr val="dk2"/>
              </a:solidFill>
              <a:highlight>
                <a:srgbClr val="FFFFFF"/>
              </a:highlight>
              <a:latin typeface="Times New Roman"/>
              <a:ea typeface="Times New Roman"/>
              <a:cs typeface="Times New Roman"/>
              <a:sym typeface="Times New Roman"/>
            </a:endParaRPr>
          </a:p>
          <a:p>
            <a:pPr indent="0" lvl="0" marL="0" rtl="0" algn="l">
              <a:lnSpc>
                <a:spcPct val="80000"/>
              </a:lnSpc>
              <a:spcBef>
                <a:spcPts val="1000"/>
              </a:spcBef>
              <a:spcAft>
                <a:spcPts val="0"/>
              </a:spcAft>
              <a:buNone/>
            </a:pPr>
            <a:r>
              <a:rPr lang="en-IN" sz="1600">
                <a:solidFill>
                  <a:schemeClr val="dk2"/>
                </a:solidFill>
                <a:latin typeface="Times New Roman"/>
                <a:ea typeface="Times New Roman"/>
                <a:cs typeface="Times New Roman"/>
                <a:sym typeface="Times New Roman"/>
              </a:rPr>
              <a:t>[2] </a:t>
            </a:r>
            <a:r>
              <a:rPr lang="en-IN" sz="1600">
                <a:solidFill>
                  <a:schemeClr val="dk2"/>
                </a:solidFill>
                <a:highlight>
                  <a:srgbClr val="FFFFFF"/>
                </a:highlight>
                <a:latin typeface="Times New Roman"/>
                <a:ea typeface="Times New Roman"/>
                <a:cs typeface="Times New Roman"/>
                <a:sym typeface="Times New Roman"/>
              </a:rPr>
              <a:t>J. Redmon, S. Divvala, R. Girshick and A. Farhadi, "You Only Look Once: Unified, Real-Time Object Detection," </a:t>
            </a:r>
            <a:r>
              <a:rPr i="1" lang="en-IN" sz="1600">
                <a:solidFill>
                  <a:schemeClr val="dk2"/>
                </a:solidFill>
                <a:highlight>
                  <a:srgbClr val="FFFFFF"/>
                </a:highlight>
                <a:latin typeface="Times New Roman"/>
                <a:ea typeface="Times New Roman"/>
                <a:cs typeface="Times New Roman"/>
                <a:sym typeface="Times New Roman"/>
              </a:rPr>
              <a:t>2016 IEEE Conference on Computer Vision and Pattern Recognition (CVPR)</a:t>
            </a:r>
            <a:r>
              <a:rPr lang="en-IN" sz="1600">
                <a:solidFill>
                  <a:schemeClr val="dk2"/>
                </a:solidFill>
                <a:highlight>
                  <a:srgbClr val="FFFFFF"/>
                </a:highlight>
                <a:latin typeface="Times New Roman"/>
                <a:ea typeface="Times New Roman"/>
                <a:cs typeface="Times New Roman"/>
                <a:sym typeface="Times New Roman"/>
              </a:rPr>
              <a:t>, 2016, pp. 779-788, doi: 10.1109/CVPR.2016.91.</a:t>
            </a:r>
            <a:endParaRPr sz="1600">
              <a:solidFill>
                <a:schemeClr val="dk2"/>
              </a:solidFill>
              <a:highlight>
                <a:srgbClr val="FFFFFF"/>
              </a:highlight>
              <a:latin typeface="Times New Roman"/>
              <a:ea typeface="Times New Roman"/>
              <a:cs typeface="Times New Roman"/>
              <a:sym typeface="Times New Roman"/>
            </a:endParaRPr>
          </a:p>
          <a:p>
            <a:pPr indent="0" lvl="0" marL="0" rtl="0" algn="l">
              <a:lnSpc>
                <a:spcPct val="80000"/>
              </a:lnSpc>
              <a:spcBef>
                <a:spcPts val="1000"/>
              </a:spcBef>
              <a:spcAft>
                <a:spcPts val="0"/>
              </a:spcAft>
              <a:buNone/>
            </a:pPr>
            <a:r>
              <a:t/>
            </a:r>
            <a:endParaRPr sz="1600">
              <a:solidFill>
                <a:schemeClr val="dk2"/>
              </a:solidFill>
              <a:highlight>
                <a:srgbClr val="FFFFFF"/>
              </a:highlight>
              <a:latin typeface="Times New Roman"/>
              <a:ea typeface="Times New Roman"/>
              <a:cs typeface="Times New Roman"/>
              <a:sym typeface="Times New Roman"/>
            </a:endParaRPr>
          </a:p>
          <a:p>
            <a:pPr indent="0" lvl="0" marL="0" rtl="0" algn="l">
              <a:lnSpc>
                <a:spcPct val="80000"/>
              </a:lnSpc>
              <a:spcBef>
                <a:spcPts val="1000"/>
              </a:spcBef>
              <a:spcAft>
                <a:spcPts val="0"/>
              </a:spcAft>
              <a:buNone/>
            </a:pPr>
            <a:r>
              <a:rPr lang="en-IN" sz="1600">
                <a:solidFill>
                  <a:schemeClr val="dk2"/>
                </a:solidFill>
                <a:highlight>
                  <a:srgbClr val="FFFFFF"/>
                </a:highlight>
                <a:latin typeface="Times New Roman"/>
                <a:ea typeface="Times New Roman"/>
                <a:cs typeface="Times New Roman"/>
                <a:sym typeface="Times New Roman"/>
              </a:rPr>
              <a:t>[3] </a:t>
            </a:r>
            <a:r>
              <a:rPr lang="en-IN" sz="1600">
                <a:solidFill>
                  <a:schemeClr val="dk2"/>
                </a:solidFill>
                <a:latin typeface="Times New Roman"/>
                <a:ea typeface="Times New Roman"/>
                <a:cs typeface="Times New Roman"/>
                <a:sym typeface="Times New Roman"/>
              </a:rPr>
              <a:t>A. M. Ghoreyshi, A. Akhavan Pour and A. Bossaghzadeh, "Simultaneous Vehicle Detection and Classification Model based on Deep YOLO Networks," 2020 International Conference on Machine Vision and Image Processing (MVIP), 2020, pp. 1-6, doi: 10.1109/MVIP49855.2020.9116922.</a:t>
            </a:r>
            <a:endParaRPr sz="1600">
              <a:solidFill>
                <a:schemeClr val="dk2"/>
              </a:solidFill>
              <a:latin typeface="Times New Roman"/>
              <a:ea typeface="Times New Roman"/>
              <a:cs typeface="Times New Roman"/>
              <a:sym typeface="Times New Roman"/>
            </a:endParaRPr>
          </a:p>
          <a:p>
            <a:pPr indent="0" lvl="0" marL="0" rtl="0" algn="l">
              <a:lnSpc>
                <a:spcPct val="80000"/>
              </a:lnSpc>
              <a:spcBef>
                <a:spcPts val="1000"/>
              </a:spcBef>
              <a:spcAft>
                <a:spcPts val="0"/>
              </a:spcAft>
              <a:buNone/>
            </a:pPr>
            <a:r>
              <a:t/>
            </a:r>
            <a:endParaRPr sz="1600">
              <a:solidFill>
                <a:schemeClr val="dk2"/>
              </a:solidFill>
              <a:latin typeface="Times New Roman"/>
              <a:ea typeface="Times New Roman"/>
              <a:cs typeface="Times New Roman"/>
              <a:sym typeface="Times New Roman"/>
            </a:endParaRPr>
          </a:p>
          <a:p>
            <a:pPr indent="0" lvl="0" marL="0" rtl="0" algn="l">
              <a:lnSpc>
                <a:spcPct val="80000"/>
              </a:lnSpc>
              <a:spcBef>
                <a:spcPts val="1000"/>
              </a:spcBef>
              <a:spcAft>
                <a:spcPts val="0"/>
              </a:spcAft>
              <a:buNone/>
            </a:pPr>
            <a:r>
              <a:rPr lang="en-IN" sz="1600">
                <a:solidFill>
                  <a:schemeClr val="dk2"/>
                </a:solidFill>
                <a:latin typeface="Times New Roman"/>
                <a:ea typeface="Times New Roman"/>
                <a:cs typeface="Times New Roman"/>
                <a:sym typeface="Times New Roman"/>
              </a:rPr>
              <a:t>[4] </a:t>
            </a:r>
            <a:r>
              <a:rPr lang="en-IN" sz="1600">
                <a:solidFill>
                  <a:srgbClr val="333333"/>
                </a:solidFill>
                <a:highlight>
                  <a:srgbClr val="FFFFFF"/>
                </a:highlight>
                <a:latin typeface="Times New Roman"/>
                <a:ea typeface="Times New Roman"/>
                <a:cs typeface="Times New Roman"/>
                <a:sym typeface="Times New Roman"/>
              </a:rPr>
              <a:t>Y. Wang, L. Wang, Y. Jiang and T. Li, "Detection of Self-Build Data Set Based on YOLOv4 Network," 2020 IEEE 3rd International Conference on Information Systems and Computer Aided Education (ICISCAE), 2020, pp. 640-642, doi: 10.1109/ICISCAE51034.2020.9236808.</a:t>
            </a:r>
            <a:endParaRPr sz="2200">
              <a:solidFill>
                <a:schemeClr val="dk2"/>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1000"/>
                                        <p:tgtEl>
                                          <p:spTgt spid="397"/>
                                        </p:tgtEl>
                                        <p:attrNameLst>
                                          <p:attrName>ppt_w</p:attrName>
                                        </p:attrNameLst>
                                      </p:cBhvr>
                                      <p:tavLst>
                                        <p:tav fmla="" tm="0">
                                          <p:val>
                                            <p:strVal val="0"/>
                                          </p:val>
                                        </p:tav>
                                        <p:tav fmla="" tm="100000">
                                          <p:val>
                                            <p:strVal val="#ppt_w"/>
                                          </p:val>
                                        </p:tav>
                                      </p:tavLst>
                                    </p:anim>
                                    <p:anim calcmode="lin" valueType="num">
                                      <p:cBhvr additive="base">
                                        <p:cTn dur="1000"/>
                                        <p:tgtEl>
                                          <p:spTgt spid="39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0"/>
          <p:cNvSpPr txBox="1"/>
          <p:nvPr>
            <p:ph idx="1" type="body"/>
          </p:nvPr>
        </p:nvSpPr>
        <p:spPr>
          <a:xfrm>
            <a:off x="938042" y="1686511"/>
            <a:ext cx="8346440" cy="242125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4320"/>
              <a:buNone/>
            </a:pPr>
            <a:r>
              <a:t/>
            </a:r>
            <a:endParaRPr b="1" sz="5400">
              <a:solidFill>
                <a:schemeClr val="dk1"/>
              </a:solidFill>
              <a:latin typeface="Cambria"/>
              <a:ea typeface="Cambria"/>
              <a:cs typeface="Cambria"/>
              <a:sym typeface="Cambria"/>
            </a:endParaRPr>
          </a:p>
          <a:p>
            <a:pPr indent="0" lvl="0" marL="0" rtl="0" algn="ctr">
              <a:spcBef>
                <a:spcPts val="1000"/>
              </a:spcBef>
              <a:spcAft>
                <a:spcPts val="0"/>
              </a:spcAft>
              <a:buSzPts val="4320"/>
              <a:buNone/>
            </a:pPr>
            <a:r>
              <a:rPr b="1" lang="en-IN" sz="5400">
                <a:solidFill>
                  <a:schemeClr val="dk1"/>
                </a:solidFill>
                <a:latin typeface="Times New Roman"/>
                <a:ea typeface="Times New Roman"/>
                <a:cs typeface="Times New Roman"/>
                <a:sym typeface="Times New Roman"/>
              </a:rPr>
              <a:t>THANK YOU</a:t>
            </a:r>
            <a:endParaRPr b="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1000"/>
                                        <p:tgtEl>
                                          <p:spTgt spid="403"/>
                                        </p:tgtEl>
                                        <p:attrNameLst>
                                          <p:attrName>ppt_w</p:attrName>
                                        </p:attrNameLst>
                                      </p:cBhvr>
                                      <p:tavLst>
                                        <p:tav fmla="" tm="0">
                                          <p:val>
                                            <p:strVal val="0"/>
                                          </p:val>
                                        </p:tav>
                                        <p:tav fmla="" tm="100000">
                                          <p:val>
                                            <p:strVal val="#ppt_w"/>
                                          </p:val>
                                        </p:tav>
                                      </p:tavLst>
                                    </p:anim>
                                    <p:anim calcmode="lin" valueType="num">
                                      <p:cBhvr additive="base">
                                        <p:cTn dur="1000"/>
                                        <p:tgtEl>
                                          <p:spTgt spid="40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4400"/>
              <a:buFont typeface="Arial"/>
              <a:buNone/>
            </a:pPr>
            <a:r>
              <a:rPr lang="en-IN" sz="4400">
                <a:latin typeface="Arial"/>
                <a:ea typeface="Arial"/>
                <a:cs typeface="Arial"/>
                <a:sym typeface="Arial"/>
              </a:rPr>
              <a:t>INTRODUCTION</a:t>
            </a:r>
            <a:endParaRPr/>
          </a:p>
        </p:txBody>
      </p:sp>
      <p:sp>
        <p:nvSpPr>
          <p:cNvPr id="166" name="Google Shape;166;p20"/>
          <p:cNvSpPr txBox="1"/>
          <p:nvPr>
            <p:ph idx="1" type="body"/>
          </p:nvPr>
        </p:nvSpPr>
        <p:spPr>
          <a:xfrm>
            <a:off x="552500" y="2478925"/>
            <a:ext cx="6230700" cy="4101000"/>
          </a:xfrm>
          <a:prstGeom prst="rect">
            <a:avLst/>
          </a:prstGeom>
          <a:noFill/>
          <a:ln>
            <a:noFill/>
          </a:ln>
        </p:spPr>
        <p:txBody>
          <a:bodyPr anchorCtr="0" anchor="t" bIns="45700" lIns="91425" spcFirstLastPara="1" rIns="91425" wrap="square" tIns="45700">
            <a:noAutofit/>
          </a:bodyPr>
          <a:lstStyle/>
          <a:p>
            <a:pPr indent="-349885" lvl="0" marL="342900" rtl="0" algn="just">
              <a:spcBef>
                <a:spcPts val="0"/>
              </a:spcBef>
              <a:spcAft>
                <a:spcPts val="0"/>
              </a:spcAft>
              <a:buClr>
                <a:schemeClr val="dk1"/>
              </a:buClr>
              <a:buSzPts val="1710"/>
              <a:buChar char="►"/>
            </a:pPr>
            <a:r>
              <a:rPr lang="en-IN" sz="1990">
                <a:solidFill>
                  <a:schemeClr val="dk1"/>
                </a:solidFill>
              </a:rPr>
              <a:t>Threats </a:t>
            </a:r>
            <a:r>
              <a:rPr lang="en-IN" sz="1990">
                <a:solidFill>
                  <a:schemeClr val="dk1"/>
                </a:solidFill>
              </a:rPr>
              <a:t>to India</a:t>
            </a:r>
            <a:r>
              <a:rPr lang="en-IN" sz="1990">
                <a:solidFill>
                  <a:schemeClr val="dk1"/>
                </a:solidFill>
              </a:rPr>
              <a:t> from neighbouring countries.</a:t>
            </a:r>
            <a:endParaRPr sz="1990">
              <a:solidFill>
                <a:schemeClr val="dk1"/>
              </a:solidFill>
            </a:endParaRPr>
          </a:p>
          <a:p>
            <a:pPr indent="0" lvl="0" marL="342900" rtl="0" algn="just">
              <a:spcBef>
                <a:spcPts val="0"/>
              </a:spcBef>
              <a:spcAft>
                <a:spcPts val="0"/>
              </a:spcAft>
              <a:buSzPts val="770"/>
              <a:buNone/>
            </a:pPr>
            <a:r>
              <a:t/>
            </a:r>
            <a:endParaRPr sz="1990">
              <a:solidFill>
                <a:schemeClr val="dk1"/>
              </a:solidFill>
            </a:endParaRPr>
          </a:p>
          <a:p>
            <a:pPr indent="-349885" lvl="0" marL="342900" rtl="0" algn="just">
              <a:spcBef>
                <a:spcPts val="1000"/>
              </a:spcBef>
              <a:spcAft>
                <a:spcPts val="0"/>
              </a:spcAft>
              <a:buClr>
                <a:schemeClr val="dk1"/>
              </a:buClr>
              <a:buSzPts val="1710"/>
              <a:buChar char="►"/>
            </a:pPr>
            <a:r>
              <a:rPr lang="en-IN" sz="1990">
                <a:solidFill>
                  <a:schemeClr val="dk1"/>
                </a:solidFill>
              </a:rPr>
              <a:t>Human casualties &amp; defence improvisation.</a:t>
            </a:r>
            <a:endParaRPr sz="1990">
              <a:solidFill>
                <a:schemeClr val="dk1"/>
              </a:solidFill>
            </a:endParaRPr>
          </a:p>
          <a:p>
            <a:pPr indent="0" lvl="0" marL="342900" rtl="0" algn="just">
              <a:spcBef>
                <a:spcPts val="1000"/>
              </a:spcBef>
              <a:spcAft>
                <a:spcPts val="0"/>
              </a:spcAft>
              <a:buSzPts val="770"/>
              <a:buNone/>
            </a:pPr>
            <a:r>
              <a:t/>
            </a:r>
            <a:endParaRPr sz="1990">
              <a:solidFill>
                <a:schemeClr val="dk1"/>
              </a:solidFill>
            </a:endParaRPr>
          </a:p>
          <a:p>
            <a:pPr indent="-349885" lvl="0" marL="342900" rtl="0" algn="just">
              <a:spcBef>
                <a:spcPts val="1000"/>
              </a:spcBef>
              <a:spcAft>
                <a:spcPts val="0"/>
              </a:spcAft>
              <a:buClr>
                <a:schemeClr val="dk1"/>
              </a:buClr>
              <a:buSzPts val="1710"/>
              <a:buChar char="►"/>
            </a:pPr>
            <a:r>
              <a:rPr lang="en-IN" sz="1990">
                <a:solidFill>
                  <a:schemeClr val="dk1"/>
                </a:solidFill>
              </a:rPr>
              <a:t>Robots and why we need them?</a:t>
            </a:r>
            <a:endParaRPr sz="1990">
              <a:solidFill>
                <a:schemeClr val="dk1"/>
              </a:solidFill>
            </a:endParaRPr>
          </a:p>
          <a:p>
            <a:pPr indent="0" lvl="0" marL="342900" rtl="0" algn="just">
              <a:spcBef>
                <a:spcPts val="1000"/>
              </a:spcBef>
              <a:spcAft>
                <a:spcPts val="0"/>
              </a:spcAft>
              <a:buSzPts val="770"/>
              <a:buNone/>
            </a:pPr>
            <a:r>
              <a:t/>
            </a:r>
            <a:endParaRPr sz="1990">
              <a:solidFill>
                <a:schemeClr val="dk1"/>
              </a:solidFill>
            </a:endParaRPr>
          </a:p>
          <a:p>
            <a:pPr indent="-349885" lvl="0" marL="342900" rtl="0" algn="just">
              <a:spcBef>
                <a:spcPts val="1000"/>
              </a:spcBef>
              <a:spcAft>
                <a:spcPts val="0"/>
              </a:spcAft>
              <a:buClr>
                <a:schemeClr val="dk1"/>
              </a:buClr>
              <a:buSzPts val="1710"/>
              <a:buChar char="►"/>
            </a:pPr>
            <a:r>
              <a:rPr lang="en-IN" sz="1990">
                <a:solidFill>
                  <a:schemeClr val="dk1"/>
                </a:solidFill>
              </a:rPr>
              <a:t>Basic idea of semi-automatic defence system.</a:t>
            </a:r>
            <a:endParaRPr sz="1850">
              <a:solidFill>
                <a:schemeClr val="dk1"/>
              </a:solidFill>
            </a:endParaRPr>
          </a:p>
          <a:p>
            <a:pPr indent="-251459" lvl="0" marL="342900" rtl="0" algn="l">
              <a:spcBef>
                <a:spcPts val="1000"/>
              </a:spcBef>
              <a:spcAft>
                <a:spcPts val="0"/>
              </a:spcAft>
              <a:buSzPts val="1008"/>
              <a:buNone/>
            </a:pPr>
            <a:r>
              <a:t/>
            </a:r>
            <a:endParaRPr sz="1850">
              <a:solidFill>
                <a:schemeClr val="dk1"/>
              </a:solidFill>
            </a:endParaRPr>
          </a:p>
        </p:txBody>
      </p:sp>
      <p:pic>
        <p:nvPicPr>
          <p:cNvPr id="167" name="Google Shape;167;p20"/>
          <p:cNvPicPr preferRelativeResize="0"/>
          <p:nvPr/>
        </p:nvPicPr>
        <p:blipFill>
          <a:blip r:embed="rId3">
            <a:alphaModFix/>
          </a:blip>
          <a:stretch>
            <a:fillRect/>
          </a:stretch>
        </p:blipFill>
        <p:spPr>
          <a:xfrm>
            <a:off x="6359650" y="2021725"/>
            <a:ext cx="2547325" cy="1880300"/>
          </a:xfrm>
          <a:prstGeom prst="rect">
            <a:avLst/>
          </a:prstGeom>
          <a:noFill/>
          <a:ln cap="flat" cmpd="sng" w="19050">
            <a:solidFill>
              <a:schemeClr val="dk2"/>
            </a:solidFill>
            <a:prstDash val="solid"/>
            <a:round/>
            <a:headEnd len="sm" w="sm" type="none"/>
            <a:tailEnd len="sm" w="sm" type="none"/>
          </a:ln>
        </p:spPr>
      </p:pic>
      <p:pic>
        <p:nvPicPr>
          <p:cNvPr id="168" name="Google Shape;168;p20"/>
          <p:cNvPicPr preferRelativeResize="0"/>
          <p:nvPr/>
        </p:nvPicPr>
        <p:blipFill>
          <a:blip r:embed="rId4">
            <a:alphaModFix/>
          </a:blip>
          <a:stretch>
            <a:fillRect/>
          </a:stretch>
        </p:blipFill>
        <p:spPr>
          <a:xfrm>
            <a:off x="6816850" y="4221950"/>
            <a:ext cx="2547325" cy="188030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ppt_w</p:attrName>
                                        </p:attrNameLst>
                                      </p:cBhvr>
                                      <p:tavLst>
                                        <p:tav fmla="" tm="0">
                                          <p:val>
                                            <p:strVal val="0"/>
                                          </p:val>
                                        </p:tav>
                                        <p:tav fmla="" tm="100000">
                                          <p:val>
                                            <p:strVal val="#ppt_w"/>
                                          </p:val>
                                        </p:tav>
                                      </p:tavLst>
                                    </p:anim>
                                    <p:anim calcmode="lin" valueType="num">
                                      <p:cBhvr additive="base">
                                        <p:cTn dur="1000"/>
                                        <p:tgtEl>
                                          <p:spTgt spid="16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1000"/>
                                        <p:tgtEl>
                                          <p:spTgt spid="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animEffect filter="fade" transition="in">
                                      <p:cBhvr>
                                        <p:cTn dur="1000"/>
                                        <p:tgtEl>
                                          <p:spTgt spid="1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animEffect filter="fade" transition="in">
                                      <p:cBhvr>
                                        <p:cTn dur="1000"/>
                                        <p:tgtEl>
                                          <p:spTgt spid="1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animEffect filter="fade" transition="in">
                                      <p:cBhvr>
                                        <p:cTn dur="1000"/>
                                        <p:tgtEl>
                                          <p:spTgt spid="1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animEffect filter="fade" transition="in">
                                      <p:cBhvr>
                                        <p:cTn dur="1000"/>
                                        <p:tgtEl>
                                          <p:spTgt spid="1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5" st="5"/>
                                            </p:txEl>
                                          </p:spTgt>
                                        </p:tgtEl>
                                        <p:attrNameLst>
                                          <p:attrName>style.visibility</p:attrName>
                                        </p:attrNameLst>
                                      </p:cBhvr>
                                      <p:to>
                                        <p:strVal val="visible"/>
                                      </p:to>
                                    </p:set>
                                    <p:animEffect filter="fade" transition="in">
                                      <p:cBhvr>
                                        <p:cTn dur="1000"/>
                                        <p:tgtEl>
                                          <p:spTgt spid="1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6" st="6"/>
                                            </p:txEl>
                                          </p:spTgt>
                                        </p:tgtEl>
                                        <p:attrNameLst>
                                          <p:attrName>style.visibility</p:attrName>
                                        </p:attrNameLst>
                                      </p:cBhvr>
                                      <p:to>
                                        <p:strVal val="visible"/>
                                      </p:to>
                                    </p:set>
                                    <p:animEffect filter="fade" transition="in">
                                      <p:cBhvr>
                                        <p:cTn dur="1000"/>
                                        <p:tgtEl>
                                          <p:spTgt spid="16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7" st="7"/>
                                            </p:txEl>
                                          </p:spTgt>
                                        </p:tgtEl>
                                        <p:attrNameLst>
                                          <p:attrName>style.visibility</p:attrName>
                                        </p:attrNameLst>
                                      </p:cBhvr>
                                      <p:to>
                                        <p:strVal val="visible"/>
                                      </p:to>
                                    </p:set>
                                    <p:animEffect filter="fade" transition="in">
                                      <p:cBhvr>
                                        <p:cTn dur="1000"/>
                                        <p:tgtEl>
                                          <p:spTgt spid="166">
                                            <p:txEl>
                                              <p:pRg end="7" st="7"/>
                                            </p:txEl>
                                          </p:spTgt>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1000"/>
                                        <p:tgtEl>
                                          <p:spTgt spid="1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IN"/>
              <a:t>ROBOTS </a:t>
            </a:r>
            <a:r>
              <a:rPr lang="en-IN"/>
              <a:t>USED IN DEFENSE</a:t>
            </a:r>
            <a:endParaRPr/>
          </a:p>
        </p:txBody>
      </p:sp>
      <p:grpSp>
        <p:nvGrpSpPr>
          <p:cNvPr id="175" name="Google Shape;175;p21"/>
          <p:cNvGrpSpPr/>
          <p:nvPr/>
        </p:nvGrpSpPr>
        <p:grpSpPr>
          <a:xfrm>
            <a:off x="416700" y="1692848"/>
            <a:ext cx="4215600" cy="4004127"/>
            <a:chOff x="416700" y="1692848"/>
            <a:chExt cx="4215600" cy="4004127"/>
          </a:xfrm>
        </p:grpSpPr>
        <p:pic>
          <p:nvPicPr>
            <p:cNvPr id="176" name="Google Shape;176;p21"/>
            <p:cNvPicPr preferRelativeResize="0"/>
            <p:nvPr/>
          </p:nvPicPr>
          <p:blipFill>
            <a:blip r:embed="rId3">
              <a:alphaModFix/>
            </a:blip>
            <a:stretch>
              <a:fillRect/>
            </a:stretch>
          </p:blipFill>
          <p:spPr>
            <a:xfrm>
              <a:off x="416700" y="1692848"/>
              <a:ext cx="4215572" cy="2980523"/>
            </a:xfrm>
            <a:prstGeom prst="rect">
              <a:avLst/>
            </a:prstGeom>
            <a:noFill/>
            <a:ln cap="flat" cmpd="sng" w="19050">
              <a:solidFill>
                <a:schemeClr val="dk2"/>
              </a:solidFill>
              <a:prstDash val="solid"/>
              <a:round/>
              <a:headEnd len="sm" w="sm" type="none"/>
              <a:tailEnd len="sm" w="sm" type="none"/>
            </a:ln>
          </p:spPr>
        </p:pic>
        <p:sp>
          <p:nvSpPr>
            <p:cNvPr id="177" name="Google Shape;177;p21"/>
            <p:cNvSpPr txBox="1"/>
            <p:nvPr/>
          </p:nvSpPr>
          <p:spPr>
            <a:xfrm>
              <a:off x="416700" y="4673375"/>
              <a:ext cx="4215600" cy="102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650">
                  <a:solidFill>
                    <a:schemeClr val="dk1"/>
                  </a:solidFill>
                  <a:highlight>
                    <a:srgbClr val="FFFFFF"/>
                  </a:highlight>
                  <a:latin typeface="Times New Roman"/>
                  <a:ea typeface="Times New Roman"/>
                  <a:cs typeface="Times New Roman"/>
                  <a:sym typeface="Times New Roman"/>
                </a:rPr>
                <a:t>Combat Drone</a:t>
              </a:r>
              <a:endParaRPr b="1" sz="2400">
                <a:solidFill>
                  <a:schemeClr val="dk1"/>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b="1" sz="1200">
                <a:solidFill>
                  <a:schemeClr val="dk1"/>
                </a:solidFill>
                <a:highlight>
                  <a:srgbClr val="FFFFFF"/>
                </a:highlight>
              </a:endParaRPr>
            </a:p>
            <a:p>
              <a:pPr indent="0" lvl="0" marL="0" rtl="0" algn="ctr">
                <a:spcBef>
                  <a:spcPts val="0"/>
                </a:spcBef>
                <a:spcAft>
                  <a:spcPts val="0"/>
                </a:spcAft>
                <a:buNone/>
              </a:pPr>
              <a:r>
                <a:rPr lang="en-IN" sz="1300">
                  <a:solidFill>
                    <a:schemeClr val="dk1"/>
                  </a:solidFill>
                  <a:highlight>
                    <a:srgbClr val="FFFFFF"/>
                  </a:highlight>
                </a:rPr>
                <a:t>used for intelligence, surveillance, target acquisition, and carries aircraft ordnance</a:t>
              </a:r>
              <a:endParaRPr b="1" sz="1300">
                <a:solidFill>
                  <a:schemeClr val="dk1"/>
                </a:solidFill>
                <a:highlight>
                  <a:srgbClr val="FFFFFF"/>
                </a:highlight>
              </a:endParaRPr>
            </a:p>
          </p:txBody>
        </p:sp>
      </p:grpSp>
      <p:grpSp>
        <p:nvGrpSpPr>
          <p:cNvPr id="178" name="Google Shape;178;p21"/>
          <p:cNvGrpSpPr/>
          <p:nvPr/>
        </p:nvGrpSpPr>
        <p:grpSpPr>
          <a:xfrm>
            <a:off x="4880088" y="2208125"/>
            <a:ext cx="2432100" cy="3903750"/>
            <a:chOff x="4880088" y="2208125"/>
            <a:chExt cx="2432100" cy="3903750"/>
          </a:xfrm>
        </p:grpSpPr>
        <p:pic>
          <p:nvPicPr>
            <p:cNvPr id="179" name="Google Shape;179;p21"/>
            <p:cNvPicPr preferRelativeResize="0"/>
            <p:nvPr/>
          </p:nvPicPr>
          <p:blipFill>
            <a:blip r:embed="rId4">
              <a:alphaModFix/>
            </a:blip>
            <a:stretch>
              <a:fillRect/>
            </a:stretch>
          </p:blipFill>
          <p:spPr>
            <a:xfrm>
              <a:off x="4880124" y="2208125"/>
              <a:ext cx="2432025" cy="2911050"/>
            </a:xfrm>
            <a:prstGeom prst="rect">
              <a:avLst/>
            </a:prstGeom>
            <a:noFill/>
            <a:ln cap="flat" cmpd="sng" w="19050">
              <a:solidFill>
                <a:schemeClr val="dk2"/>
              </a:solidFill>
              <a:prstDash val="solid"/>
              <a:round/>
              <a:headEnd len="sm" w="sm" type="none"/>
              <a:tailEnd len="sm" w="sm" type="none"/>
            </a:ln>
          </p:spPr>
        </p:pic>
        <p:sp>
          <p:nvSpPr>
            <p:cNvPr id="180" name="Google Shape;180;p21"/>
            <p:cNvSpPr txBox="1"/>
            <p:nvPr/>
          </p:nvSpPr>
          <p:spPr>
            <a:xfrm>
              <a:off x="4880088" y="5119175"/>
              <a:ext cx="2432100" cy="9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650">
                  <a:solidFill>
                    <a:srgbClr val="202122"/>
                  </a:solidFill>
                  <a:highlight>
                    <a:srgbClr val="F8F9FA"/>
                  </a:highlight>
                </a:rPr>
                <a:t>Big Dog</a:t>
              </a:r>
              <a:endParaRPr b="1" sz="1650">
                <a:solidFill>
                  <a:srgbClr val="202122"/>
                </a:solidFill>
                <a:highlight>
                  <a:srgbClr val="F8F9FA"/>
                </a:highlight>
              </a:endParaRPr>
            </a:p>
            <a:p>
              <a:pPr indent="0" lvl="0" marL="0" rtl="0" algn="l">
                <a:spcBef>
                  <a:spcPts val="0"/>
                </a:spcBef>
                <a:spcAft>
                  <a:spcPts val="0"/>
                </a:spcAft>
                <a:buNone/>
              </a:pPr>
              <a:r>
                <a:rPr lang="en-IN" sz="1200">
                  <a:solidFill>
                    <a:srgbClr val="202122"/>
                  </a:solidFill>
                  <a:highlight>
                    <a:srgbClr val="F8F9FA"/>
                  </a:highlight>
                </a:rPr>
                <a:t>a quadruped robot, was being </a:t>
              </a:r>
              <a:endParaRPr sz="1200">
                <a:solidFill>
                  <a:srgbClr val="202122"/>
                </a:solidFill>
                <a:highlight>
                  <a:srgbClr val="F8F9FA"/>
                </a:highlight>
              </a:endParaRPr>
            </a:p>
            <a:p>
              <a:pPr indent="0" lvl="0" marL="0" rtl="0" algn="l">
                <a:spcBef>
                  <a:spcPts val="0"/>
                </a:spcBef>
                <a:spcAft>
                  <a:spcPts val="0"/>
                </a:spcAft>
                <a:buNone/>
              </a:pPr>
              <a:r>
                <a:rPr lang="en-IN" sz="1200">
                  <a:solidFill>
                    <a:srgbClr val="202122"/>
                  </a:solidFill>
                  <a:highlight>
                    <a:srgbClr val="F8F9FA"/>
                  </a:highlight>
                </a:rPr>
                <a:t>developed as a mule that can</a:t>
              </a:r>
              <a:endParaRPr sz="1200">
                <a:solidFill>
                  <a:srgbClr val="202122"/>
                </a:solidFill>
                <a:highlight>
                  <a:srgbClr val="F8F9FA"/>
                </a:highlight>
              </a:endParaRPr>
            </a:p>
            <a:p>
              <a:pPr indent="0" lvl="0" marL="0" rtl="0" algn="l">
                <a:spcBef>
                  <a:spcPts val="0"/>
                </a:spcBef>
                <a:spcAft>
                  <a:spcPts val="0"/>
                </a:spcAft>
                <a:buNone/>
              </a:pPr>
              <a:r>
                <a:rPr lang="en-IN" sz="1200">
                  <a:solidFill>
                    <a:srgbClr val="202122"/>
                  </a:solidFill>
                  <a:highlight>
                    <a:srgbClr val="F8F9FA"/>
                  </a:highlight>
                </a:rPr>
                <a:t> traverse difficult terrain</a:t>
              </a:r>
              <a:r>
                <a:rPr lang="en-IN" sz="950">
                  <a:solidFill>
                    <a:srgbClr val="202122"/>
                  </a:solidFill>
                  <a:highlight>
                    <a:srgbClr val="F8F9FA"/>
                  </a:highlight>
                </a:rPr>
                <a:t>.</a:t>
              </a:r>
              <a:endParaRPr>
                <a:latin typeface="Trebuchet MS"/>
                <a:ea typeface="Trebuchet MS"/>
                <a:cs typeface="Trebuchet MS"/>
                <a:sym typeface="Trebuchet MS"/>
              </a:endParaRPr>
            </a:p>
          </p:txBody>
        </p:sp>
      </p:grpSp>
      <p:grpSp>
        <p:nvGrpSpPr>
          <p:cNvPr id="181" name="Google Shape;181;p21"/>
          <p:cNvGrpSpPr/>
          <p:nvPr/>
        </p:nvGrpSpPr>
        <p:grpSpPr>
          <a:xfrm>
            <a:off x="7559975" y="1692850"/>
            <a:ext cx="2335200" cy="3634525"/>
            <a:chOff x="7559975" y="1692850"/>
            <a:chExt cx="2335200" cy="3634525"/>
          </a:xfrm>
        </p:grpSpPr>
        <p:pic>
          <p:nvPicPr>
            <p:cNvPr id="182" name="Google Shape;182;p21"/>
            <p:cNvPicPr preferRelativeResize="0"/>
            <p:nvPr/>
          </p:nvPicPr>
          <p:blipFill>
            <a:blip r:embed="rId5">
              <a:alphaModFix/>
            </a:blip>
            <a:stretch>
              <a:fillRect/>
            </a:stretch>
          </p:blipFill>
          <p:spPr>
            <a:xfrm>
              <a:off x="7560003" y="1692850"/>
              <a:ext cx="2335136" cy="2980525"/>
            </a:xfrm>
            <a:prstGeom prst="rect">
              <a:avLst/>
            </a:prstGeom>
            <a:noFill/>
            <a:ln cap="flat" cmpd="sng" w="19050">
              <a:solidFill>
                <a:schemeClr val="dk2"/>
              </a:solidFill>
              <a:prstDash val="solid"/>
              <a:round/>
              <a:headEnd len="sm" w="sm" type="none"/>
              <a:tailEnd len="sm" w="sm" type="none"/>
            </a:ln>
          </p:spPr>
        </p:pic>
        <p:sp>
          <p:nvSpPr>
            <p:cNvPr id="183" name="Google Shape;183;p21"/>
            <p:cNvSpPr txBox="1"/>
            <p:nvPr/>
          </p:nvSpPr>
          <p:spPr>
            <a:xfrm>
              <a:off x="7559975" y="4673375"/>
              <a:ext cx="2335200" cy="65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650">
                  <a:latin typeface="Trebuchet MS"/>
                  <a:ea typeface="Trebuchet MS"/>
                  <a:cs typeface="Trebuchet MS"/>
                  <a:sym typeface="Trebuchet MS"/>
                </a:rPr>
                <a:t>Garud Drone</a:t>
              </a:r>
              <a:br>
                <a:rPr lang="en-IN">
                  <a:latin typeface="Trebuchet MS"/>
                  <a:ea typeface="Trebuchet MS"/>
                  <a:cs typeface="Trebuchet MS"/>
                  <a:sym typeface="Trebuchet MS"/>
                </a:rPr>
              </a:br>
              <a:r>
                <a:rPr lang="en-IN">
                  <a:latin typeface="Trebuchet MS"/>
                  <a:ea typeface="Trebuchet MS"/>
                  <a:cs typeface="Trebuchet MS"/>
                  <a:sym typeface="Trebuchet MS"/>
                </a:rPr>
                <a:t>A drone used to spy</a:t>
              </a:r>
              <a:endParaRPr>
                <a:latin typeface="Trebuchet MS"/>
                <a:ea typeface="Trebuchet MS"/>
                <a:cs typeface="Trebuchet MS"/>
                <a:sym typeface="Trebuchet M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ppt_w</p:attrName>
                                        </p:attrNameLst>
                                      </p:cBhvr>
                                      <p:tavLst>
                                        <p:tav fmla="" tm="0">
                                          <p:val>
                                            <p:strVal val="0"/>
                                          </p:val>
                                        </p:tav>
                                        <p:tav fmla="" tm="100000">
                                          <p:val>
                                            <p:strVal val="#ppt_w"/>
                                          </p:val>
                                        </p:tav>
                                      </p:tavLst>
                                    </p:anim>
                                    <p:anim calcmode="lin" valueType="num">
                                      <p:cBhvr additive="base">
                                        <p:cTn dur="1000"/>
                                        <p:tgtEl>
                                          <p:spTgt spid="17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IN" sz="4400"/>
              <a:t>PLEDGE</a:t>
            </a:r>
            <a:endParaRPr sz="4400"/>
          </a:p>
        </p:txBody>
      </p:sp>
      <p:sp>
        <p:nvSpPr>
          <p:cNvPr id="190" name="Google Shape;190;p2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ctr">
              <a:lnSpc>
                <a:spcPct val="110000"/>
              </a:lnSpc>
              <a:spcBef>
                <a:spcPts val="0"/>
              </a:spcBef>
              <a:spcAft>
                <a:spcPts val="0"/>
              </a:spcAft>
              <a:buNone/>
            </a:pPr>
            <a:r>
              <a:rPr b="1" lang="en-IN" sz="3150">
                <a:solidFill>
                  <a:schemeClr val="dk1"/>
                </a:solidFill>
                <a:highlight>
                  <a:srgbClr val="1A9988"/>
                </a:highlight>
                <a:latin typeface="Arial"/>
                <a:ea typeface="Arial"/>
                <a:cs typeface="Arial"/>
                <a:sym typeface="Arial"/>
              </a:rPr>
              <a:t>Thousands of scientists and engineers pledge not to help build killer robots</a:t>
            </a:r>
            <a:endParaRPr b="1" sz="3150">
              <a:solidFill>
                <a:schemeClr val="dk1"/>
              </a:solidFill>
              <a:highlight>
                <a:srgbClr val="1A9988"/>
              </a:highlight>
              <a:latin typeface="Arial"/>
              <a:ea typeface="Arial"/>
              <a:cs typeface="Arial"/>
              <a:sym typeface="Arial"/>
            </a:endParaRPr>
          </a:p>
          <a:p>
            <a:pPr indent="0" lvl="0" marL="0" rtl="0" algn="l">
              <a:lnSpc>
                <a:spcPct val="115000"/>
              </a:lnSpc>
              <a:spcBef>
                <a:spcPts val="1000"/>
              </a:spcBef>
              <a:spcAft>
                <a:spcPts val="0"/>
              </a:spcAft>
              <a:buNone/>
            </a:pPr>
            <a:r>
              <a:t/>
            </a:r>
            <a:endParaRPr sz="1700">
              <a:solidFill>
                <a:schemeClr val="dk1"/>
              </a:solidFill>
              <a:highlight>
                <a:schemeClr val="lt1"/>
              </a:highlight>
              <a:latin typeface="Arial"/>
              <a:ea typeface="Arial"/>
              <a:cs typeface="Arial"/>
              <a:sym typeface="Arial"/>
            </a:endParaRPr>
          </a:p>
          <a:p>
            <a:pPr indent="0" lvl="0" marL="0" rtl="0" algn="ctr">
              <a:lnSpc>
                <a:spcPct val="115000"/>
              </a:lnSpc>
              <a:spcBef>
                <a:spcPts val="1000"/>
              </a:spcBef>
              <a:spcAft>
                <a:spcPts val="0"/>
              </a:spcAft>
              <a:buNone/>
            </a:pPr>
            <a:r>
              <a:rPr b="1" i="1" lang="en-IN" sz="2300">
                <a:solidFill>
                  <a:schemeClr val="dk1"/>
                </a:solidFill>
                <a:highlight>
                  <a:schemeClr val="lt1"/>
                </a:highlight>
                <a:latin typeface="Times New Roman"/>
                <a:ea typeface="Times New Roman"/>
                <a:cs typeface="Times New Roman"/>
                <a:sym typeface="Times New Roman"/>
              </a:rPr>
              <a:t>“ We the undersigned agree that the decision to take a human life should never be delegated to a machine. There is a moral component to this position, that we should not allow machines to make life-taking decisions for which others – or nobody – will be culpable”</a:t>
            </a:r>
            <a:endParaRPr b="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1000"/>
                                        <p:tgtEl>
                                          <p:spTgt spid="189"/>
                                        </p:tgtEl>
                                        <p:attrNameLst>
                                          <p:attrName>ppt_w</p:attrName>
                                        </p:attrNameLst>
                                      </p:cBhvr>
                                      <p:tavLst>
                                        <p:tav fmla="" tm="0">
                                          <p:val>
                                            <p:strVal val="0"/>
                                          </p:val>
                                        </p:tav>
                                        <p:tav fmla="" tm="100000">
                                          <p:val>
                                            <p:strVal val="#ppt_w"/>
                                          </p:val>
                                        </p:tav>
                                      </p:tavLst>
                                    </p:anim>
                                    <p:anim calcmode="lin" valueType="num">
                                      <p:cBhvr additive="base">
                                        <p:cTn dur="1000"/>
                                        <p:tgtEl>
                                          <p:spTgt spid="18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93589" y="548709"/>
            <a:ext cx="10515600" cy="132556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4400"/>
              <a:buFont typeface="Arial"/>
              <a:buNone/>
            </a:pPr>
            <a:r>
              <a:rPr lang="en-IN" sz="4400">
                <a:latin typeface="Arial"/>
                <a:ea typeface="Arial"/>
                <a:cs typeface="Arial"/>
                <a:sym typeface="Arial"/>
              </a:rPr>
              <a:t>PROBLEM STATEMENT</a:t>
            </a:r>
            <a:endParaRPr/>
          </a:p>
        </p:txBody>
      </p:sp>
      <p:sp>
        <p:nvSpPr>
          <p:cNvPr id="196" name="Google Shape;196;p23"/>
          <p:cNvSpPr txBox="1"/>
          <p:nvPr>
            <p:ph idx="1" type="body"/>
          </p:nvPr>
        </p:nvSpPr>
        <p:spPr>
          <a:xfrm>
            <a:off x="633350" y="2479424"/>
            <a:ext cx="9003000" cy="2890200"/>
          </a:xfrm>
          <a:prstGeom prst="rect">
            <a:avLst/>
          </a:prstGeom>
          <a:noFill/>
          <a:ln>
            <a:noFill/>
          </a:ln>
        </p:spPr>
        <p:txBody>
          <a:bodyPr anchorCtr="0" anchor="t" bIns="45700" lIns="91425" spcFirstLastPara="1" rIns="91425" wrap="square" tIns="45700">
            <a:normAutofit fontScale="77500"/>
          </a:bodyPr>
          <a:lstStyle/>
          <a:p>
            <a:pPr indent="0" lvl="0" marL="0" rtl="0" algn="just">
              <a:lnSpc>
                <a:spcPct val="100000"/>
              </a:lnSpc>
              <a:spcBef>
                <a:spcPts val="0"/>
              </a:spcBef>
              <a:spcAft>
                <a:spcPts val="0"/>
              </a:spcAft>
              <a:buSzPct val="80000"/>
              <a:buNone/>
            </a:pPr>
            <a:r>
              <a:rPr lang="en-IN" sz="2400">
                <a:solidFill>
                  <a:schemeClr val="dk1"/>
                </a:solidFill>
                <a:latin typeface="Times New Roman"/>
                <a:ea typeface="Times New Roman"/>
                <a:cs typeface="Times New Roman"/>
                <a:sym typeface="Times New Roman"/>
              </a:rPr>
              <a:t>	</a:t>
            </a:r>
            <a:r>
              <a:rPr lang="en-IN" sz="4800">
                <a:solidFill>
                  <a:schemeClr val="dk1"/>
                </a:solidFill>
                <a:latin typeface="Times New Roman"/>
                <a:ea typeface="Times New Roman"/>
                <a:cs typeface="Times New Roman"/>
                <a:sym typeface="Times New Roman"/>
              </a:rPr>
              <a:t>To design an integrated Computer Vision based semi-automated  system which captures real time video input and processes it to detect specific object and shoot it.</a:t>
            </a:r>
            <a:endParaRPr sz="48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ct val="79999"/>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0"/>
                                        <p:tgtEl>
                                          <p:spTgt spid="195"/>
                                        </p:tgtEl>
                                        <p:attrNameLst>
                                          <p:attrName>ppt_w</p:attrName>
                                        </p:attrNameLst>
                                      </p:cBhvr>
                                      <p:tavLst>
                                        <p:tav fmla="" tm="0">
                                          <p:val>
                                            <p:strVal val="0"/>
                                          </p:val>
                                        </p:tav>
                                        <p:tav fmla="" tm="100000">
                                          <p:val>
                                            <p:strVal val="#ppt_w"/>
                                          </p:val>
                                        </p:tav>
                                      </p:tavLst>
                                    </p:anim>
                                    <p:anim calcmode="lin" valueType="num">
                                      <p:cBhvr additive="base">
                                        <p:cTn dur="1000"/>
                                        <p:tgtEl>
                                          <p:spTgt spid="19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694919" y="495300"/>
            <a:ext cx="8596668" cy="132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4400"/>
              <a:buFont typeface="Arial"/>
              <a:buNone/>
            </a:pPr>
            <a:r>
              <a:rPr lang="en-IN" sz="4400">
                <a:latin typeface="Arial"/>
                <a:ea typeface="Arial"/>
                <a:cs typeface="Arial"/>
                <a:sym typeface="Arial"/>
              </a:rPr>
              <a:t>NECESSITY</a:t>
            </a:r>
            <a:endParaRPr sz="4400">
              <a:latin typeface="Arial"/>
              <a:ea typeface="Arial"/>
              <a:cs typeface="Arial"/>
              <a:sym typeface="Arial"/>
            </a:endParaRPr>
          </a:p>
        </p:txBody>
      </p:sp>
      <p:sp>
        <p:nvSpPr>
          <p:cNvPr id="202" name="Google Shape;202;p24"/>
          <p:cNvSpPr txBox="1"/>
          <p:nvPr>
            <p:ph idx="1" type="body"/>
          </p:nvPr>
        </p:nvSpPr>
        <p:spPr>
          <a:xfrm>
            <a:off x="422825" y="1889475"/>
            <a:ext cx="9906000" cy="4313400"/>
          </a:xfrm>
          <a:prstGeom prst="rect">
            <a:avLst/>
          </a:prstGeom>
          <a:noFill/>
          <a:ln>
            <a:noFill/>
          </a:ln>
        </p:spPr>
        <p:txBody>
          <a:bodyPr anchorCtr="0" anchor="t" bIns="45700" lIns="91425" spcFirstLastPara="1" rIns="91425" wrap="square" tIns="45700">
            <a:noAutofit/>
          </a:bodyPr>
          <a:lstStyle/>
          <a:p>
            <a:pPr indent="-400050" lvl="0" marL="342900" marR="232409" rtl="0" algn="just">
              <a:lnSpc>
                <a:spcPct val="100000"/>
              </a:lnSpc>
              <a:spcBef>
                <a:spcPts val="0"/>
              </a:spcBef>
              <a:spcAft>
                <a:spcPts val="0"/>
              </a:spcAft>
              <a:buClr>
                <a:schemeClr val="dk1"/>
              </a:buClr>
              <a:buSzPts val="2500"/>
              <a:buChar char="►"/>
            </a:pPr>
            <a:r>
              <a:rPr lang="en-IN" sz="2500">
                <a:solidFill>
                  <a:schemeClr val="dk1"/>
                </a:solidFill>
                <a:latin typeface="Times New Roman"/>
                <a:ea typeface="Times New Roman"/>
                <a:cs typeface="Times New Roman"/>
                <a:sym typeface="Times New Roman"/>
              </a:rPr>
              <a:t>Self defence in 21</a:t>
            </a:r>
            <a:r>
              <a:rPr baseline="30000" lang="en-IN" sz="2500">
                <a:solidFill>
                  <a:schemeClr val="dk1"/>
                </a:solidFill>
                <a:latin typeface="Times New Roman"/>
                <a:ea typeface="Times New Roman"/>
                <a:cs typeface="Times New Roman"/>
                <a:sym typeface="Times New Roman"/>
              </a:rPr>
              <a:t>st</a:t>
            </a:r>
            <a:r>
              <a:rPr lang="en-IN" sz="2500">
                <a:solidFill>
                  <a:schemeClr val="dk1"/>
                </a:solidFill>
                <a:latin typeface="Times New Roman"/>
                <a:ea typeface="Times New Roman"/>
                <a:cs typeface="Times New Roman"/>
                <a:sym typeface="Times New Roman"/>
              </a:rPr>
              <a:t> century.</a:t>
            </a:r>
            <a:endParaRPr sz="2500">
              <a:solidFill>
                <a:schemeClr val="dk1"/>
              </a:solidFill>
              <a:latin typeface="Times New Roman"/>
              <a:ea typeface="Times New Roman"/>
              <a:cs typeface="Times New Roman"/>
              <a:sym typeface="Times New Roman"/>
            </a:endParaRPr>
          </a:p>
          <a:p>
            <a:pPr indent="0" lvl="0" marL="342900" marR="232409" rtl="0" algn="just">
              <a:lnSpc>
                <a:spcPct val="100000"/>
              </a:lnSpc>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400050" lvl="0" marL="342900" marR="232409" rtl="0" algn="just">
              <a:lnSpc>
                <a:spcPct val="100000"/>
              </a:lnSpc>
              <a:spcBef>
                <a:spcPts val="1000"/>
              </a:spcBef>
              <a:spcAft>
                <a:spcPts val="0"/>
              </a:spcAft>
              <a:buClr>
                <a:schemeClr val="dk1"/>
              </a:buClr>
              <a:buSzPts val="2500"/>
              <a:buChar char="►"/>
            </a:pPr>
            <a:r>
              <a:rPr lang="en-IN" sz="2500">
                <a:solidFill>
                  <a:schemeClr val="dk1"/>
                </a:solidFill>
                <a:latin typeface="Times New Roman"/>
                <a:ea typeface="Times New Roman"/>
                <a:cs typeface="Times New Roman"/>
                <a:sym typeface="Times New Roman"/>
              </a:rPr>
              <a:t>Reduce human casualties on borders.</a:t>
            </a:r>
            <a:endParaRPr sz="2500">
              <a:solidFill>
                <a:schemeClr val="dk1"/>
              </a:solidFill>
            </a:endParaRPr>
          </a:p>
          <a:p>
            <a:pPr indent="0" lvl="0" marL="342900" marR="232409" rtl="0" algn="just">
              <a:lnSpc>
                <a:spcPct val="100000"/>
              </a:lnSpc>
              <a:spcBef>
                <a:spcPts val="1000"/>
              </a:spcBef>
              <a:spcAft>
                <a:spcPts val="0"/>
              </a:spcAft>
              <a:buNone/>
            </a:pPr>
            <a:r>
              <a:t/>
            </a:r>
            <a:endParaRPr sz="2500">
              <a:solidFill>
                <a:schemeClr val="dk1"/>
              </a:solidFill>
              <a:latin typeface="Times New Roman"/>
              <a:ea typeface="Times New Roman"/>
              <a:cs typeface="Times New Roman"/>
              <a:sym typeface="Times New Roman"/>
            </a:endParaRPr>
          </a:p>
          <a:p>
            <a:pPr indent="-400050" lvl="0" marL="342900" marR="232409" rtl="0" algn="just">
              <a:lnSpc>
                <a:spcPct val="100000"/>
              </a:lnSpc>
              <a:spcBef>
                <a:spcPts val="1000"/>
              </a:spcBef>
              <a:spcAft>
                <a:spcPts val="0"/>
              </a:spcAft>
              <a:buClr>
                <a:schemeClr val="dk1"/>
              </a:buClr>
              <a:buSzPts val="2500"/>
              <a:buChar char="►"/>
            </a:pPr>
            <a:r>
              <a:rPr lang="en-IN" sz="2500">
                <a:solidFill>
                  <a:schemeClr val="dk1"/>
                </a:solidFill>
                <a:latin typeface="Times New Roman"/>
                <a:ea typeface="Times New Roman"/>
                <a:cs typeface="Times New Roman"/>
                <a:sym typeface="Times New Roman"/>
              </a:rPr>
              <a:t>Need to improve defence by introducing robotic systems. </a:t>
            </a:r>
            <a:endParaRPr sz="2500">
              <a:solidFill>
                <a:schemeClr val="dk1"/>
              </a:solidFill>
            </a:endParaRPr>
          </a:p>
          <a:p>
            <a:pPr indent="0" lvl="0" marL="342900" marR="232409" rtl="0" algn="just">
              <a:lnSpc>
                <a:spcPct val="100000"/>
              </a:lnSpc>
              <a:spcBef>
                <a:spcPts val="1000"/>
              </a:spcBef>
              <a:spcAft>
                <a:spcPts val="0"/>
              </a:spcAft>
              <a:buNone/>
            </a:pPr>
            <a:r>
              <a:t/>
            </a:r>
            <a:endParaRPr sz="2500">
              <a:solidFill>
                <a:schemeClr val="dk1"/>
              </a:solidFill>
              <a:latin typeface="Times New Roman"/>
              <a:ea typeface="Times New Roman"/>
              <a:cs typeface="Times New Roman"/>
              <a:sym typeface="Times New Roman"/>
            </a:endParaRPr>
          </a:p>
          <a:p>
            <a:pPr indent="-400050" lvl="0" marL="342900" marR="232409" rtl="0" algn="just">
              <a:lnSpc>
                <a:spcPct val="100000"/>
              </a:lnSpc>
              <a:spcBef>
                <a:spcPts val="1000"/>
              </a:spcBef>
              <a:spcAft>
                <a:spcPts val="0"/>
              </a:spcAft>
              <a:buClr>
                <a:schemeClr val="dk1"/>
              </a:buClr>
              <a:buSzPts val="2500"/>
              <a:buChar char="►"/>
            </a:pPr>
            <a:r>
              <a:rPr lang="en-IN" sz="2500">
                <a:solidFill>
                  <a:schemeClr val="dk1"/>
                </a:solidFill>
                <a:latin typeface="Times New Roman"/>
                <a:ea typeface="Times New Roman"/>
                <a:cs typeface="Times New Roman"/>
                <a:sym typeface="Times New Roman"/>
              </a:rPr>
              <a:t>Systems which can be operating automatically or operated by</a:t>
            </a:r>
            <a:endParaRPr sz="2500">
              <a:solidFill>
                <a:schemeClr val="dk1"/>
              </a:solidFill>
              <a:latin typeface="Times New Roman"/>
              <a:ea typeface="Times New Roman"/>
              <a:cs typeface="Times New Roman"/>
              <a:sym typeface="Times New Roman"/>
            </a:endParaRPr>
          </a:p>
          <a:p>
            <a:pPr indent="0" lvl="0" marL="342900" marR="232409" rtl="0" algn="just">
              <a:lnSpc>
                <a:spcPct val="100000"/>
              </a:lnSpc>
              <a:spcBef>
                <a:spcPts val="1000"/>
              </a:spcBef>
              <a:spcAft>
                <a:spcPts val="0"/>
              </a:spcAft>
              <a:buNone/>
            </a:pPr>
            <a:r>
              <a:rPr lang="en-IN" sz="2500">
                <a:solidFill>
                  <a:schemeClr val="dk1"/>
                </a:solidFill>
                <a:latin typeface="Times New Roman"/>
                <a:ea typeface="Times New Roman"/>
                <a:cs typeface="Times New Roman"/>
                <a:sym typeface="Times New Roman"/>
              </a:rPr>
              <a:t> humans remotely. </a:t>
            </a:r>
            <a:endParaRPr sz="2500">
              <a:solidFill>
                <a:schemeClr val="dk1"/>
              </a:solidFill>
            </a:endParaRPr>
          </a:p>
        </p:txBody>
      </p:sp>
      <p:pic>
        <p:nvPicPr>
          <p:cNvPr id="203" name="Google Shape;203;p24"/>
          <p:cNvPicPr preferRelativeResize="0"/>
          <p:nvPr/>
        </p:nvPicPr>
        <p:blipFill>
          <a:blip r:embed="rId3">
            <a:alphaModFix/>
          </a:blip>
          <a:stretch>
            <a:fillRect/>
          </a:stretch>
        </p:blipFill>
        <p:spPr>
          <a:xfrm>
            <a:off x="6836325" y="1493675"/>
            <a:ext cx="2801675" cy="2068050"/>
          </a:xfrm>
          <a:prstGeom prst="rect">
            <a:avLst/>
          </a:prstGeom>
          <a:noFill/>
          <a:ln cap="flat" cmpd="sng" w="19050">
            <a:solidFill>
              <a:schemeClr val="dk2"/>
            </a:solidFill>
            <a:prstDash val="solid"/>
            <a:round/>
            <a:headEnd len="sm" w="sm" type="none"/>
            <a:tailEnd len="sm" w="sm" type="none"/>
          </a:ln>
        </p:spPr>
      </p:pic>
      <p:pic>
        <p:nvPicPr>
          <p:cNvPr id="204" name="Google Shape;204;p24"/>
          <p:cNvPicPr preferRelativeResize="0"/>
          <p:nvPr/>
        </p:nvPicPr>
        <p:blipFill>
          <a:blip r:embed="rId4">
            <a:alphaModFix/>
          </a:blip>
          <a:stretch>
            <a:fillRect/>
          </a:stretch>
        </p:blipFill>
        <p:spPr>
          <a:xfrm>
            <a:off x="8721900" y="3800224"/>
            <a:ext cx="3047500" cy="230125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ppt_w</p:attrName>
                                        </p:attrNameLst>
                                      </p:cBhvr>
                                      <p:tavLst>
                                        <p:tav fmla="" tm="0">
                                          <p:val>
                                            <p:strVal val="0"/>
                                          </p:val>
                                        </p:tav>
                                        <p:tav fmla="" tm="100000">
                                          <p:val>
                                            <p:strVal val="#ppt_w"/>
                                          </p:val>
                                        </p:tav>
                                      </p:tavLst>
                                    </p:anim>
                                    <p:anim calcmode="lin" valueType="num">
                                      <p:cBhvr additive="base">
                                        <p:cTn dur="1000"/>
                                        <p:tgtEl>
                                          <p:spTgt spid="20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642165" y="319454"/>
            <a:ext cx="8596668" cy="115765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4400"/>
              <a:buFont typeface="Arial"/>
              <a:buNone/>
            </a:pPr>
            <a:r>
              <a:rPr lang="en-IN" sz="4400">
                <a:latin typeface="Arial"/>
                <a:ea typeface="Arial"/>
                <a:cs typeface="Arial"/>
                <a:sym typeface="Arial"/>
              </a:rPr>
              <a:t>OBJECTIVES</a:t>
            </a:r>
            <a:endParaRPr>
              <a:latin typeface="Arial"/>
              <a:ea typeface="Arial"/>
              <a:cs typeface="Arial"/>
              <a:sym typeface="Arial"/>
            </a:endParaRPr>
          </a:p>
        </p:txBody>
      </p:sp>
      <p:sp>
        <p:nvSpPr>
          <p:cNvPr id="210" name="Google Shape;210;p25"/>
          <p:cNvSpPr txBox="1"/>
          <p:nvPr>
            <p:ph idx="1" type="body"/>
          </p:nvPr>
        </p:nvSpPr>
        <p:spPr>
          <a:xfrm>
            <a:off x="340125" y="1477100"/>
            <a:ext cx="9200700" cy="4643700"/>
          </a:xfrm>
          <a:prstGeom prst="rect">
            <a:avLst/>
          </a:prstGeom>
          <a:noFill/>
          <a:ln>
            <a:noFill/>
          </a:ln>
        </p:spPr>
        <p:txBody>
          <a:bodyPr anchorCtr="0" anchor="t" bIns="45700" lIns="91425" spcFirstLastPara="1" rIns="91425" wrap="square" tIns="45700">
            <a:normAutofit/>
          </a:bodyPr>
          <a:lstStyle/>
          <a:p>
            <a:pPr indent="-342900" lvl="0" marL="342900" marR="308610" rtl="0" algn="just">
              <a:lnSpc>
                <a:spcPct val="150000"/>
              </a:lnSpc>
              <a:spcBef>
                <a:spcPts val="0"/>
              </a:spcBef>
              <a:spcAft>
                <a:spcPts val="0"/>
              </a:spcAft>
              <a:buClr>
                <a:schemeClr val="dk1"/>
              </a:buClr>
              <a:buSzPts val="1440"/>
              <a:buChar char="►"/>
            </a:pPr>
            <a:r>
              <a:rPr lang="en-IN">
                <a:solidFill>
                  <a:schemeClr val="dk1"/>
                </a:solidFill>
                <a:latin typeface="Times New Roman"/>
                <a:ea typeface="Times New Roman"/>
                <a:cs typeface="Times New Roman"/>
                <a:sym typeface="Times New Roman"/>
              </a:rPr>
              <a:t>Proposed system should be able to detect particular specified object/target by the help of video processing algorithm.</a:t>
            </a:r>
            <a:endParaRPr>
              <a:solidFill>
                <a:schemeClr val="dk1"/>
              </a:solidFill>
              <a:latin typeface="Times New Roman"/>
              <a:ea typeface="Times New Roman"/>
              <a:cs typeface="Times New Roman"/>
              <a:sym typeface="Times New Roman"/>
            </a:endParaRPr>
          </a:p>
          <a:p>
            <a:pPr indent="-342900" lvl="0" marL="342900" marR="308610" rtl="0" algn="just">
              <a:lnSpc>
                <a:spcPct val="150000"/>
              </a:lnSpc>
              <a:spcBef>
                <a:spcPts val="1000"/>
              </a:spcBef>
              <a:spcAft>
                <a:spcPts val="0"/>
              </a:spcAft>
              <a:buClr>
                <a:schemeClr val="dk1"/>
              </a:buClr>
              <a:buSzPts val="1440"/>
              <a:buChar char="►"/>
            </a:pPr>
            <a:r>
              <a:rPr lang="en-IN">
                <a:solidFill>
                  <a:schemeClr val="dk1"/>
                </a:solidFill>
                <a:latin typeface="Times New Roman"/>
                <a:ea typeface="Times New Roman"/>
                <a:cs typeface="Times New Roman"/>
                <a:sym typeface="Times New Roman"/>
              </a:rPr>
              <a:t>After detection of object/target system controller should be able to shoot at that particular object.</a:t>
            </a:r>
            <a:endParaRPr>
              <a:solidFill>
                <a:schemeClr val="dk1"/>
              </a:solidFill>
              <a:latin typeface="Times New Roman"/>
              <a:ea typeface="Times New Roman"/>
              <a:cs typeface="Times New Roman"/>
              <a:sym typeface="Times New Roman"/>
            </a:endParaRPr>
          </a:p>
          <a:p>
            <a:pPr indent="-342900" lvl="0" marL="342900" marR="308610" rtl="0" algn="just">
              <a:lnSpc>
                <a:spcPct val="150000"/>
              </a:lnSpc>
              <a:spcBef>
                <a:spcPts val="1000"/>
              </a:spcBef>
              <a:spcAft>
                <a:spcPts val="0"/>
              </a:spcAft>
              <a:buClr>
                <a:schemeClr val="dk1"/>
              </a:buClr>
              <a:buSzPts val="1440"/>
              <a:buChar char="►"/>
            </a:pPr>
            <a:r>
              <a:rPr lang="en-IN">
                <a:solidFill>
                  <a:schemeClr val="dk1"/>
                </a:solidFill>
                <a:latin typeface="Times New Roman"/>
                <a:ea typeface="Times New Roman"/>
                <a:cs typeface="Times New Roman"/>
                <a:sym typeface="Times New Roman"/>
              </a:rPr>
              <a:t>The shooting mechanism which helps the controller gain maximum accuracy for hitting the target.</a:t>
            </a:r>
            <a:endParaRPr>
              <a:solidFill>
                <a:schemeClr val="dk1"/>
              </a:solidFill>
              <a:latin typeface="Times New Roman"/>
              <a:ea typeface="Times New Roman"/>
              <a:cs typeface="Times New Roman"/>
              <a:sym typeface="Times New Roman"/>
            </a:endParaRPr>
          </a:p>
          <a:p>
            <a:pPr indent="-342900" lvl="0" marL="342900" marR="308610" rtl="0" algn="just">
              <a:lnSpc>
                <a:spcPct val="150000"/>
              </a:lnSpc>
              <a:spcBef>
                <a:spcPts val="1000"/>
              </a:spcBef>
              <a:spcAft>
                <a:spcPts val="0"/>
              </a:spcAft>
              <a:buClr>
                <a:schemeClr val="dk1"/>
              </a:buClr>
              <a:buSzPts val="1440"/>
              <a:buChar char="►"/>
            </a:pPr>
            <a:r>
              <a:rPr lang="en-IN">
                <a:solidFill>
                  <a:schemeClr val="dk1"/>
                </a:solidFill>
                <a:latin typeface="Times New Roman"/>
                <a:ea typeface="Times New Roman"/>
                <a:cs typeface="Times New Roman"/>
                <a:sym typeface="Times New Roman"/>
              </a:rPr>
              <a:t>Proposed system consists of wireless communication which provide a long-range contactless operability to user.</a:t>
            </a:r>
            <a:endParaRPr>
              <a:solidFill>
                <a:schemeClr val="dk1"/>
              </a:solidFill>
              <a:latin typeface="Times New Roman"/>
              <a:ea typeface="Times New Roman"/>
              <a:cs typeface="Times New Roman"/>
              <a:sym typeface="Times New Roman"/>
            </a:endParaRPr>
          </a:p>
          <a:p>
            <a:pPr indent="-342900" lvl="0" marL="342900" marR="308610" rtl="0" algn="just">
              <a:lnSpc>
                <a:spcPct val="150000"/>
              </a:lnSpc>
              <a:spcBef>
                <a:spcPts val="1000"/>
              </a:spcBef>
              <a:spcAft>
                <a:spcPts val="0"/>
              </a:spcAft>
              <a:buClr>
                <a:schemeClr val="dk1"/>
              </a:buClr>
              <a:buSzPts val="1440"/>
              <a:buChar char="►"/>
            </a:pPr>
            <a:r>
              <a:rPr lang="en-IN">
                <a:solidFill>
                  <a:schemeClr val="dk1"/>
                </a:solidFill>
                <a:latin typeface="Times New Roman"/>
                <a:ea typeface="Times New Roman"/>
                <a:cs typeface="Times New Roman"/>
                <a:sym typeface="Times New Roman"/>
              </a:rPr>
              <a:t>System can replace Humans on the battlefield and therefore helps in reducing the human casualties on borders.</a:t>
            </a:r>
            <a:endParaRPr>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ppt_w</p:attrName>
                                        </p:attrNameLst>
                                      </p:cBhvr>
                                      <p:tavLst>
                                        <p:tav fmla="" tm="0">
                                          <p:val>
                                            <p:strVal val="0"/>
                                          </p:val>
                                        </p:tav>
                                        <p:tav fmla="" tm="100000">
                                          <p:val>
                                            <p:strVal val="#ppt_w"/>
                                          </p:val>
                                        </p:tav>
                                      </p:tavLst>
                                    </p:anim>
                                    <p:anim calcmode="lin" valueType="num">
                                      <p:cBhvr additive="base">
                                        <p:cTn dur="1000"/>
                                        <p:tgtEl>
                                          <p:spTgt spid="2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677334" y="392068"/>
            <a:ext cx="8596668" cy="132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4400"/>
              <a:buFont typeface="Arial"/>
              <a:buNone/>
            </a:pPr>
            <a:r>
              <a:rPr lang="en-IN" sz="4400">
                <a:latin typeface="Arial"/>
                <a:ea typeface="Arial"/>
                <a:cs typeface="Arial"/>
                <a:sym typeface="Arial"/>
              </a:rPr>
              <a:t>COMPONENTS</a:t>
            </a:r>
            <a:endParaRPr/>
          </a:p>
        </p:txBody>
      </p:sp>
      <p:sp>
        <p:nvSpPr>
          <p:cNvPr id="216" name="Google Shape;216;p26"/>
          <p:cNvSpPr txBox="1"/>
          <p:nvPr>
            <p:ph idx="1" type="body"/>
          </p:nvPr>
        </p:nvSpPr>
        <p:spPr>
          <a:xfrm>
            <a:off x="381100" y="1987975"/>
            <a:ext cx="9097200" cy="43275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600"/>
              <a:buChar char="►"/>
            </a:pPr>
            <a:r>
              <a:rPr lang="en-IN" sz="2000">
                <a:solidFill>
                  <a:schemeClr val="dk1"/>
                </a:solidFill>
              </a:rPr>
              <a:t>Raspberry pi 4 B</a:t>
            </a:r>
            <a:endParaRPr sz="2000">
              <a:solidFill>
                <a:schemeClr val="dk1"/>
              </a:solidFill>
            </a:endParaRPr>
          </a:p>
          <a:p>
            <a:pPr indent="0" lvl="0" marL="342900" rtl="0" algn="l">
              <a:spcBef>
                <a:spcPts val="0"/>
              </a:spcBef>
              <a:spcAft>
                <a:spcPts val="0"/>
              </a:spcAft>
              <a:buNone/>
            </a:pPr>
            <a:r>
              <a:t/>
            </a:r>
            <a:endParaRPr sz="2000">
              <a:solidFill>
                <a:schemeClr val="dk1"/>
              </a:solidFill>
            </a:endParaRPr>
          </a:p>
          <a:p>
            <a:pPr indent="-342900" lvl="0" marL="342900" rtl="0" algn="l">
              <a:spcBef>
                <a:spcPts val="1000"/>
              </a:spcBef>
              <a:spcAft>
                <a:spcPts val="0"/>
              </a:spcAft>
              <a:buClr>
                <a:schemeClr val="dk1"/>
              </a:buClr>
              <a:buSzPts val="1600"/>
              <a:buChar char="►"/>
            </a:pPr>
            <a:r>
              <a:rPr lang="en-IN" sz="2000">
                <a:solidFill>
                  <a:schemeClr val="dk1"/>
                </a:solidFill>
              </a:rPr>
              <a:t>Pi cam</a:t>
            </a:r>
            <a:endParaRPr sz="2000">
              <a:solidFill>
                <a:schemeClr val="dk1"/>
              </a:solidFill>
            </a:endParaRPr>
          </a:p>
          <a:p>
            <a:pPr indent="0" lvl="0" marL="342900" rtl="0" algn="l">
              <a:spcBef>
                <a:spcPts val="1000"/>
              </a:spcBef>
              <a:spcAft>
                <a:spcPts val="0"/>
              </a:spcAft>
              <a:buNone/>
            </a:pPr>
            <a:r>
              <a:t/>
            </a:r>
            <a:endParaRPr sz="2000">
              <a:solidFill>
                <a:schemeClr val="dk1"/>
              </a:solidFill>
            </a:endParaRPr>
          </a:p>
          <a:p>
            <a:pPr indent="-342900" lvl="0" marL="342900" rtl="0" algn="l">
              <a:spcBef>
                <a:spcPts val="1000"/>
              </a:spcBef>
              <a:spcAft>
                <a:spcPts val="0"/>
              </a:spcAft>
              <a:buClr>
                <a:schemeClr val="dk1"/>
              </a:buClr>
              <a:buSzPts val="1600"/>
              <a:buChar char="►"/>
            </a:pPr>
            <a:r>
              <a:rPr lang="en-IN" sz="2000">
                <a:solidFill>
                  <a:schemeClr val="dk1"/>
                </a:solidFill>
              </a:rPr>
              <a:t>Stepper motor &amp; DC motors</a:t>
            </a:r>
            <a:endParaRPr>
              <a:solidFill>
                <a:schemeClr val="dk1"/>
              </a:solidFill>
            </a:endParaRPr>
          </a:p>
          <a:p>
            <a:pPr indent="0" lvl="0" marL="342900" rtl="0" algn="l">
              <a:spcBef>
                <a:spcPts val="1000"/>
              </a:spcBef>
              <a:spcAft>
                <a:spcPts val="0"/>
              </a:spcAft>
              <a:buNone/>
            </a:pPr>
            <a:r>
              <a:t/>
            </a:r>
            <a:endParaRPr sz="2000">
              <a:solidFill>
                <a:schemeClr val="dk1"/>
              </a:solidFill>
            </a:endParaRPr>
          </a:p>
          <a:p>
            <a:pPr indent="-342900" lvl="0" marL="342900" rtl="0" algn="l">
              <a:spcBef>
                <a:spcPts val="1000"/>
              </a:spcBef>
              <a:spcAft>
                <a:spcPts val="0"/>
              </a:spcAft>
              <a:buClr>
                <a:schemeClr val="dk1"/>
              </a:buClr>
              <a:buSzPts val="1600"/>
              <a:buChar char="►"/>
            </a:pPr>
            <a:r>
              <a:rPr lang="en-IN" sz="2000">
                <a:solidFill>
                  <a:schemeClr val="dk1"/>
                </a:solidFill>
              </a:rPr>
              <a:t>Driver IC’s (ULN2003, L293D)</a:t>
            </a:r>
            <a:endParaRPr>
              <a:solidFill>
                <a:schemeClr val="dk1"/>
              </a:solidFill>
            </a:endParaRPr>
          </a:p>
          <a:p>
            <a:pPr indent="0" lvl="0" marL="342900" rtl="0" algn="l">
              <a:spcBef>
                <a:spcPts val="1000"/>
              </a:spcBef>
              <a:spcAft>
                <a:spcPts val="0"/>
              </a:spcAft>
              <a:buNone/>
            </a:pPr>
            <a:r>
              <a:t/>
            </a:r>
            <a:endParaRPr sz="2000">
              <a:solidFill>
                <a:schemeClr val="dk1"/>
              </a:solidFill>
            </a:endParaRPr>
          </a:p>
          <a:p>
            <a:pPr indent="-342900" lvl="0" marL="342900" rtl="0" algn="l">
              <a:spcBef>
                <a:spcPts val="1000"/>
              </a:spcBef>
              <a:spcAft>
                <a:spcPts val="0"/>
              </a:spcAft>
              <a:buClr>
                <a:schemeClr val="dk1"/>
              </a:buClr>
              <a:buSzPts val="1600"/>
              <a:buChar char="►"/>
            </a:pPr>
            <a:r>
              <a:rPr lang="en-IN" sz="2000">
                <a:solidFill>
                  <a:schemeClr val="dk1"/>
                </a:solidFill>
              </a:rPr>
              <a:t>Push Pull Solenoid</a:t>
            </a:r>
            <a:endParaRPr>
              <a:solidFill>
                <a:schemeClr val="dk1"/>
              </a:solidFill>
            </a:endParaRPr>
          </a:p>
          <a:p>
            <a:pPr indent="0" lvl="0" marL="342900" rtl="0" algn="l">
              <a:spcBef>
                <a:spcPts val="1000"/>
              </a:spcBef>
              <a:spcAft>
                <a:spcPts val="0"/>
              </a:spcAft>
              <a:buNone/>
            </a:pPr>
            <a:r>
              <a:t/>
            </a:r>
            <a:endParaRPr sz="2000">
              <a:solidFill>
                <a:schemeClr val="dk1"/>
              </a:solidFill>
            </a:endParaRPr>
          </a:p>
          <a:p>
            <a:pPr indent="-342900" lvl="0" marL="342900" rtl="0" algn="l">
              <a:spcBef>
                <a:spcPts val="1000"/>
              </a:spcBef>
              <a:spcAft>
                <a:spcPts val="0"/>
              </a:spcAft>
              <a:buClr>
                <a:schemeClr val="dk1"/>
              </a:buClr>
              <a:buSzPts val="1600"/>
              <a:buChar char="►"/>
            </a:pPr>
            <a:r>
              <a:rPr lang="en-IN" sz="2000">
                <a:solidFill>
                  <a:schemeClr val="dk1"/>
                </a:solidFill>
              </a:rPr>
              <a:t>Lithium ion batteries</a:t>
            </a:r>
            <a:endParaRPr>
              <a:solidFill>
                <a:schemeClr val="dk1"/>
              </a:solidFill>
            </a:endParaRPr>
          </a:p>
        </p:txBody>
      </p:sp>
      <p:pic>
        <p:nvPicPr>
          <p:cNvPr id="217" name="Google Shape;217;p26"/>
          <p:cNvPicPr preferRelativeResize="0"/>
          <p:nvPr/>
        </p:nvPicPr>
        <p:blipFill rotWithShape="1">
          <a:blip r:embed="rId3">
            <a:alphaModFix/>
          </a:blip>
          <a:srcRect b="0" l="0" r="0" t="0"/>
          <a:stretch/>
        </p:blipFill>
        <p:spPr>
          <a:xfrm flipH="1">
            <a:off x="6004582" y="2901187"/>
            <a:ext cx="1206012" cy="1206012"/>
          </a:xfrm>
          <a:prstGeom prst="rect">
            <a:avLst/>
          </a:prstGeom>
          <a:noFill/>
          <a:ln cap="flat" cmpd="sng" w="9525">
            <a:solidFill>
              <a:srgbClr val="000000"/>
            </a:solidFill>
            <a:prstDash val="solid"/>
            <a:round/>
            <a:headEnd len="sm" w="sm" type="none"/>
            <a:tailEnd len="sm" w="sm" type="none"/>
          </a:ln>
        </p:spPr>
      </p:pic>
      <p:pic>
        <p:nvPicPr>
          <p:cNvPr id="218" name="Google Shape;218;p26"/>
          <p:cNvPicPr preferRelativeResize="0"/>
          <p:nvPr/>
        </p:nvPicPr>
        <p:blipFill rotWithShape="1">
          <a:blip r:embed="rId4">
            <a:alphaModFix/>
          </a:blip>
          <a:srcRect b="0" l="0" r="0" t="0"/>
          <a:stretch/>
        </p:blipFill>
        <p:spPr>
          <a:xfrm>
            <a:off x="5886845" y="1270000"/>
            <a:ext cx="1844797" cy="1230625"/>
          </a:xfrm>
          <a:prstGeom prst="rect">
            <a:avLst/>
          </a:prstGeom>
          <a:noFill/>
          <a:ln cap="flat" cmpd="sng" w="9525">
            <a:solidFill>
              <a:srgbClr val="000000"/>
            </a:solidFill>
            <a:prstDash val="solid"/>
            <a:round/>
            <a:headEnd len="sm" w="sm" type="none"/>
            <a:tailEnd len="sm" w="sm" type="none"/>
          </a:ln>
        </p:spPr>
      </p:pic>
      <p:pic>
        <p:nvPicPr>
          <p:cNvPr id="219" name="Google Shape;219;p26"/>
          <p:cNvPicPr preferRelativeResize="0"/>
          <p:nvPr/>
        </p:nvPicPr>
        <p:blipFill rotWithShape="1">
          <a:blip r:embed="rId5">
            <a:alphaModFix/>
          </a:blip>
          <a:srcRect b="0" l="0" r="0" t="0"/>
          <a:stretch/>
        </p:blipFill>
        <p:spPr>
          <a:xfrm>
            <a:off x="5882161" y="4870024"/>
            <a:ext cx="1328433" cy="929903"/>
          </a:xfrm>
          <a:prstGeom prst="rect">
            <a:avLst/>
          </a:prstGeom>
          <a:noFill/>
          <a:ln cap="flat" cmpd="sng" w="9525">
            <a:solidFill>
              <a:schemeClr val="dk1"/>
            </a:solidFill>
            <a:prstDash val="solid"/>
            <a:round/>
            <a:headEnd len="sm" w="sm" type="none"/>
            <a:tailEnd len="sm" w="sm" type="none"/>
          </a:ln>
        </p:spPr>
      </p:pic>
      <p:pic>
        <p:nvPicPr>
          <p:cNvPr id="220" name="Google Shape;220;p26"/>
          <p:cNvPicPr preferRelativeResize="0"/>
          <p:nvPr/>
        </p:nvPicPr>
        <p:blipFill rotWithShape="1">
          <a:blip r:embed="rId6">
            <a:alphaModFix/>
          </a:blip>
          <a:srcRect b="0" l="0" r="0" t="0"/>
          <a:stretch/>
        </p:blipFill>
        <p:spPr>
          <a:xfrm>
            <a:off x="8020506" y="2051583"/>
            <a:ext cx="1457713" cy="925043"/>
          </a:xfrm>
          <a:prstGeom prst="rect">
            <a:avLst/>
          </a:prstGeom>
          <a:noFill/>
          <a:ln cap="flat" cmpd="sng" w="9525">
            <a:solidFill>
              <a:schemeClr val="dk1"/>
            </a:solidFill>
            <a:prstDash val="solid"/>
            <a:round/>
            <a:headEnd len="sm" w="sm" type="none"/>
            <a:tailEnd len="sm" w="sm" type="none"/>
          </a:ln>
        </p:spPr>
      </p:pic>
      <p:pic>
        <p:nvPicPr>
          <p:cNvPr id="221" name="Google Shape;221;p26"/>
          <p:cNvPicPr preferRelativeResize="0"/>
          <p:nvPr/>
        </p:nvPicPr>
        <p:blipFill>
          <a:blip r:embed="rId7">
            <a:alphaModFix/>
          </a:blip>
          <a:stretch>
            <a:fillRect/>
          </a:stretch>
        </p:blipFill>
        <p:spPr>
          <a:xfrm>
            <a:off x="7996374" y="3719575"/>
            <a:ext cx="1457725" cy="1457749"/>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ppt_w</p:attrName>
                                        </p:attrNameLst>
                                      </p:cBhvr>
                                      <p:tavLst>
                                        <p:tav fmla="" tm="0">
                                          <p:val>
                                            <p:strVal val="0"/>
                                          </p:val>
                                        </p:tav>
                                        <p:tav fmla="" tm="100000">
                                          <p:val>
                                            <p:strVal val="#ppt_w"/>
                                          </p:val>
                                        </p:tav>
                                      </p:tavLst>
                                    </p:anim>
                                    <p:anim calcmode="lin" valueType="num">
                                      <p:cBhvr additive="base">
                                        <p:cTn dur="1000"/>
                                        <p:tgtEl>
                                          <p:spTgt spid="21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